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26" r:id="rId2"/>
  </p:sldMasterIdLst>
  <p:notesMasterIdLst>
    <p:notesMasterId r:id="rId24"/>
  </p:notesMasterIdLst>
  <p:handoutMasterIdLst>
    <p:handoutMasterId r:id="rId25"/>
  </p:handoutMasterIdLst>
  <p:sldIdLst>
    <p:sldId id="507" r:id="rId3"/>
    <p:sldId id="458" r:id="rId4"/>
    <p:sldId id="296" r:id="rId5"/>
    <p:sldId id="297" r:id="rId6"/>
    <p:sldId id="389" r:id="rId7"/>
    <p:sldId id="298" r:id="rId8"/>
    <p:sldId id="508" r:id="rId9"/>
    <p:sldId id="405" r:id="rId10"/>
    <p:sldId id="406" r:id="rId11"/>
    <p:sldId id="390" r:id="rId12"/>
    <p:sldId id="391" r:id="rId13"/>
    <p:sldId id="302" r:id="rId14"/>
    <p:sldId id="303" r:id="rId15"/>
    <p:sldId id="304" r:id="rId16"/>
    <p:sldId id="305" r:id="rId17"/>
    <p:sldId id="407" r:id="rId18"/>
    <p:sldId id="510" r:id="rId19"/>
    <p:sldId id="512" r:id="rId20"/>
    <p:sldId id="511" r:id="rId21"/>
    <p:sldId id="506" r:id="rId22"/>
    <p:sldId id="509" r:id="rId23"/>
  </p:sldIdLst>
  <p:sldSz cx="9144000" cy="6858000" type="screen4x3"/>
  <p:notesSz cx="7315200" cy="9601200"/>
  <p:defaultTextStyle>
    <a:defPPr>
      <a:defRPr lang="en-US"/>
    </a:defPPr>
    <a:lvl1pPr algn="l" rtl="0" eaLnBrk="0" fontAlgn="base" hangingPunct="0">
      <a:spcBef>
        <a:spcPct val="20000"/>
      </a:spcBef>
      <a:spcAft>
        <a:spcPct val="0"/>
      </a:spcAft>
      <a:buClr>
        <a:schemeClr val="accent2"/>
      </a:buClr>
      <a:buSzPct val="85000"/>
      <a:buFont typeface="ZapfDingbats" pitchFamily="82" charset="2"/>
      <a:defRPr sz="2000" kern="1200">
        <a:solidFill>
          <a:schemeClr val="tx1"/>
        </a:solidFill>
        <a:latin typeface="Arial" pitchFamily="34" charset="0"/>
        <a:ea typeface="ＭＳ Ｐゴシック" pitchFamily="34" charset="-128"/>
        <a:cs typeface="+mn-cs"/>
      </a:defRPr>
    </a:lvl1pPr>
    <a:lvl2pPr marL="457200" algn="l" rtl="0" eaLnBrk="0" fontAlgn="base" hangingPunct="0">
      <a:spcBef>
        <a:spcPct val="20000"/>
      </a:spcBef>
      <a:spcAft>
        <a:spcPct val="0"/>
      </a:spcAft>
      <a:buClr>
        <a:schemeClr val="accent2"/>
      </a:buClr>
      <a:buSzPct val="85000"/>
      <a:buFont typeface="ZapfDingbats" pitchFamily="82" charset="2"/>
      <a:defRPr sz="2000" kern="1200">
        <a:solidFill>
          <a:schemeClr val="tx1"/>
        </a:solidFill>
        <a:latin typeface="Arial" pitchFamily="34" charset="0"/>
        <a:ea typeface="ＭＳ Ｐゴシック" pitchFamily="34" charset="-128"/>
        <a:cs typeface="+mn-cs"/>
      </a:defRPr>
    </a:lvl2pPr>
    <a:lvl3pPr marL="914400" algn="l" rtl="0" eaLnBrk="0" fontAlgn="base" hangingPunct="0">
      <a:spcBef>
        <a:spcPct val="20000"/>
      </a:spcBef>
      <a:spcAft>
        <a:spcPct val="0"/>
      </a:spcAft>
      <a:buClr>
        <a:schemeClr val="accent2"/>
      </a:buClr>
      <a:buSzPct val="85000"/>
      <a:buFont typeface="ZapfDingbats" pitchFamily="82" charset="2"/>
      <a:defRPr sz="2000" kern="1200">
        <a:solidFill>
          <a:schemeClr val="tx1"/>
        </a:solidFill>
        <a:latin typeface="Arial" pitchFamily="34" charset="0"/>
        <a:ea typeface="ＭＳ Ｐゴシック" pitchFamily="34" charset="-128"/>
        <a:cs typeface="+mn-cs"/>
      </a:defRPr>
    </a:lvl3pPr>
    <a:lvl4pPr marL="1371600" algn="l" rtl="0" eaLnBrk="0" fontAlgn="base" hangingPunct="0">
      <a:spcBef>
        <a:spcPct val="20000"/>
      </a:spcBef>
      <a:spcAft>
        <a:spcPct val="0"/>
      </a:spcAft>
      <a:buClr>
        <a:schemeClr val="accent2"/>
      </a:buClr>
      <a:buSzPct val="85000"/>
      <a:buFont typeface="ZapfDingbats" pitchFamily="82" charset="2"/>
      <a:defRPr sz="2000" kern="1200">
        <a:solidFill>
          <a:schemeClr val="tx1"/>
        </a:solidFill>
        <a:latin typeface="Arial" pitchFamily="34" charset="0"/>
        <a:ea typeface="ＭＳ Ｐゴシック" pitchFamily="34" charset="-128"/>
        <a:cs typeface="+mn-cs"/>
      </a:defRPr>
    </a:lvl4pPr>
    <a:lvl5pPr marL="1828800" algn="l" rtl="0" eaLnBrk="0" fontAlgn="base" hangingPunct="0">
      <a:spcBef>
        <a:spcPct val="20000"/>
      </a:spcBef>
      <a:spcAft>
        <a:spcPct val="0"/>
      </a:spcAft>
      <a:buClr>
        <a:schemeClr val="accent2"/>
      </a:buClr>
      <a:buSzPct val="85000"/>
      <a:buFont typeface="ZapfDingbats" pitchFamily="82" charset="2"/>
      <a:defRPr sz="20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0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0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0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0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99"/>
    <a:srgbClr val="FFFF00"/>
    <a:srgbClr val="DDDDDD"/>
    <a:srgbClr val="FFCCFF"/>
    <a:srgbClr val="FF99CC"/>
    <a:srgbClr val="CC00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1" d="100"/>
          <a:sy n="111" d="100"/>
        </p:scale>
        <p:origin x="-160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bwMode="auto">
          <a:xfrm>
            <a:off x="1" y="1"/>
            <a:ext cx="3170238" cy="479425"/>
          </a:xfrm>
          <a:prstGeom prst="rect">
            <a:avLst/>
          </a:prstGeom>
          <a:noFill/>
          <a:ln w="9525">
            <a:noFill/>
            <a:miter lim="800000"/>
            <a:headEnd/>
            <a:tailEnd/>
          </a:ln>
          <a:effectLst/>
        </p:spPr>
        <p:txBody>
          <a:bodyPr vert="horz" wrap="square" lIns="96652" tIns="48326" rIns="96652" bIns="48326" numCol="1" anchor="t" anchorCtr="0" compatLnSpc="1">
            <a:prstTxWarp prst="textNoShape">
              <a:avLst/>
            </a:prstTxWarp>
          </a:bodyPr>
          <a:lstStyle>
            <a:lvl1pPr defTabSz="966696">
              <a:spcBef>
                <a:spcPct val="0"/>
              </a:spcBef>
              <a:buClrTx/>
              <a:buSzTx/>
              <a:buFontTx/>
              <a:buNone/>
              <a:defRPr sz="1300">
                <a:latin typeface="Times New Roman" pitchFamily="18" charset="0"/>
              </a:defRPr>
            </a:lvl1pPr>
          </a:lstStyle>
          <a:p>
            <a:endParaRPr lang="en-US"/>
          </a:p>
        </p:txBody>
      </p:sp>
      <p:sp>
        <p:nvSpPr>
          <p:cNvPr id="106499" name="Rectangle 3"/>
          <p:cNvSpPr>
            <a:spLocks noGrp="1" noChangeArrowheads="1"/>
          </p:cNvSpPr>
          <p:nvPr>
            <p:ph type="dt" sz="quarter" idx="1"/>
          </p:nvPr>
        </p:nvSpPr>
        <p:spPr bwMode="auto">
          <a:xfrm>
            <a:off x="4143375" y="1"/>
            <a:ext cx="3170238" cy="479425"/>
          </a:xfrm>
          <a:prstGeom prst="rect">
            <a:avLst/>
          </a:prstGeom>
          <a:noFill/>
          <a:ln w="9525">
            <a:noFill/>
            <a:miter lim="800000"/>
            <a:headEnd/>
            <a:tailEnd/>
          </a:ln>
          <a:effectLst/>
        </p:spPr>
        <p:txBody>
          <a:bodyPr vert="horz" wrap="square" lIns="96652" tIns="48326" rIns="96652" bIns="48326" numCol="1" anchor="t" anchorCtr="0" compatLnSpc="1">
            <a:prstTxWarp prst="textNoShape">
              <a:avLst/>
            </a:prstTxWarp>
          </a:bodyPr>
          <a:lstStyle>
            <a:lvl1pPr algn="r" defTabSz="966696">
              <a:spcBef>
                <a:spcPct val="0"/>
              </a:spcBef>
              <a:buClrTx/>
              <a:buSzTx/>
              <a:buFontTx/>
              <a:buNone/>
              <a:defRPr sz="1300">
                <a:latin typeface="Times New Roman" pitchFamily="18" charset="0"/>
              </a:defRPr>
            </a:lvl1pPr>
          </a:lstStyle>
          <a:p>
            <a:endParaRPr lang="en-US"/>
          </a:p>
        </p:txBody>
      </p:sp>
      <p:sp>
        <p:nvSpPr>
          <p:cNvPr id="106500" name="Rectangle 4"/>
          <p:cNvSpPr>
            <a:spLocks noGrp="1" noChangeArrowheads="1"/>
          </p:cNvSpPr>
          <p:nvPr>
            <p:ph type="ftr" sz="quarter" idx="2"/>
          </p:nvPr>
        </p:nvSpPr>
        <p:spPr bwMode="auto">
          <a:xfrm>
            <a:off x="1" y="9120189"/>
            <a:ext cx="3170238" cy="479425"/>
          </a:xfrm>
          <a:prstGeom prst="rect">
            <a:avLst/>
          </a:prstGeom>
          <a:noFill/>
          <a:ln w="9525">
            <a:noFill/>
            <a:miter lim="800000"/>
            <a:headEnd/>
            <a:tailEnd/>
          </a:ln>
          <a:effectLst/>
        </p:spPr>
        <p:txBody>
          <a:bodyPr vert="horz" wrap="square" lIns="96652" tIns="48326" rIns="96652" bIns="48326" numCol="1" anchor="b" anchorCtr="0" compatLnSpc="1">
            <a:prstTxWarp prst="textNoShape">
              <a:avLst/>
            </a:prstTxWarp>
          </a:bodyPr>
          <a:lstStyle>
            <a:lvl1pPr defTabSz="966696">
              <a:spcBef>
                <a:spcPct val="0"/>
              </a:spcBef>
              <a:buClrTx/>
              <a:buSzTx/>
              <a:buFontTx/>
              <a:buNone/>
              <a:defRPr sz="1300">
                <a:latin typeface="Times New Roman" pitchFamily="18" charset="0"/>
              </a:defRPr>
            </a:lvl1pPr>
          </a:lstStyle>
          <a:p>
            <a:endParaRPr lang="en-US"/>
          </a:p>
        </p:txBody>
      </p:sp>
      <p:sp>
        <p:nvSpPr>
          <p:cNvPr id="106501" name="Rectangle 5"/>
          <p:cNvSpPr>
            <a:spLocks noGrp="1" noChangeArrowheads="1"/>
          </p:cNvSpPr>
          <p:nvPr>
            <p:ph type="sldNum" sz="quarter" idx="3"/>
          </p:nvPr>
        </p:nvSpPr>
        <p:spPr bwMode="auto">
          <a:xfrm>
            <a:off x="4143375" y="9120189"/>
            <a:ext cx="3170238" cy="479425"/>
          </a:xfrm>
          <a:prstGeom prst="rect">
            <a:avLst/>
          </a:prstGeom>
          <a:noFill/>
          <a:ln w="9525">
            <a:noFill/>
            <a:miter lim="800000"/>
            <a:headEnd/>
            <a:tailEnd/>
          </a:ln>
          <a:effectLst/>
        </p:spPr>
        <p:txBody>
          <a:bodyPr vert="horz" wrap="square" lIns="96652" tIns="48326" rIns="96652" bIns="48326" numCol="1" anchor="b" anchorCtr="0" compatLnSpc="1">
            <a:prstTxWarp prst="textNoShape">
              <a:avLst/>
            </a:prstTxWarp>
          </a:bodyPr>
          <a:lstStyle>
            <a:lvl1pPr algn="r" defTabSz="966696">
              <a:spcBef>
                <a:spcPct val="0"/>
              </a:spcBef>
              <a:buClrTx/>
              <a:buSzTx/>
              <a:buFontTx/>
              <a:buNone/>
              <a:defRPr sz="1300">
                <a:latin typeface="Times New Roman" pitchFamily="18" charset="0"/>
              </a:defRPr>
            </a:lvl1pPr>
          </a:lstStyle>
          <a:p>
            <a:fld id="{616AE3D7-3AFF-4141-A2D5-67467A29F155}" type="slidenum">
              <a:rPr lang="en-US"/>
              <a:pPr/>
              <a:t>‹#›</a:t>
            </a:fld>
            <a:endParaRPr lang="en-US"/>
          </a:p>
        </p:txBody>
      </p:sp>
    </p:spTree>
    <p:extLst>
      <p:ext uri="{BB962C8B-B14F-4D97-AF65-F5344CB8AC3E}">
        <p14:creationId xmlns:p14="http://schemas.microsoft.com/office/powerpoint/2010/main" val="3689452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1"/>
            <a:ext cx="3170238" cy="479425"/>
          </a:xfrm>
          <a:prstGeom prst="rect">
            <a:avLst/>
          </a:prstGeom>
          <a:noFill/>
          <a:ln w="9525">
            <a:noFill/>
            <a:miter lim="800000"/>
            <a:headEnd/>
            <a:tailEnd/>
          </a:ln>
          <a:effectLst/>
        </p:spPr>
        <p:txBody>
          <a:bodyPr vert="horz" wrap="square" lIns="96652" tIns="48326" rIns="96652" bIns="48326" numCol="1" anchor="t" anchorCtr="0" compatLnSpc="1">
            <a:prstTxWarp prst="textNoShape">
              <a:avLst/>
            </a:prstTxWarp>
          </a:bodyPr>
          <a:lstStyle>
            <a:lvl1pPr defTabSz="966696">
              <a:spcBef>
                <a:spcPct val="0"/>
              </a:spcBef>
              <a:buClrTx/>
              <a:buSzTx/>
              <a:buFontTx/>
              <a:buNone/>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4144964" y="1"/>
            <a:ext cx="3170237" cy="479425"/>
          </a:xfrm>
          <a:prstGeom prst="rect">
            <a:avLst/>
          </a:prstGeom>
          <a:noFill/>
          <a:ln w="9525">
            <a:noFill/>
            <a:miter lim="800000"/>
            <a:headEnd/>
            <a:tailEnd/>
          </a:ln>
          <a:effectLst/>
        </p:spPr>
        <p:txBody>
          <a:bodyPr vert="horz" wrap="square" lIns="96652" tIns="48326" rIns="96652" bIns="48326" numCol="1" anchor="t" anchorCtr="0" compatLnSpc="1">
            <a:prstTxWarp prst="textNoShape">
              <a:avLst/>
            </a:prstTxWarp>
          </a:bodyPr>
          <a:lstStyle>
            <a:lvl1pPr algn="r" defTabSz="966696">
              <a:spcBef>
                <a:spcPct val="0"/>
              </a:spcBef>
              <a:buClrTx/>
              <a:buSzTx/>
              <a:buFontTx/>
              <a:buNone/>
              <a:defRPr sz="1300">
                <a:latin typeface="Times New Roman" pitchFamily="18" charset="0"/>
              </a:defRPr>
            </a:lvl1pPr>
          </a:lstStyle>
          <a:p>
            <a:endParaRPr lang="en-US"/>
          </a:p>
        </p:txBody>
      </p:sp>
      <p:sp>
        <p:nvSpPr>
          <p:cNvPr id="6451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74726" y="4560888"/>
            <a:ext cx="5365750" cy="4319588"/>
          </a:xfrm>
          <a:prstGeom prst="rect">
            <a:avLst/>
          </a:prstGeom>
          <a:noFill/>
          <a:ln w="9525">
            <a:noFill/>
            <a:miter lim="800000"/>
            <a:headEnd/>
            <a:tailEnd/>
          </a:ln>
          <a:effectLst/>
        </p:spPr>
        <p:txBody>
          <a:bodyPr vert="horz" wrap="square" lIns="96652" tIns="48326" rIns="96652" bIns="4832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1" y="9121776"/>
            <a:ext cx="3170238" cy="479425"/>
          </a:xfrm>
          <a:prstGeom prst="rect">
            <a:avLst/>
          </a:prstGeom>
          <a:noFill/>
          <a:ln w="9525">
            <a:noFill/>
            <a:miter lim="800000"/>
            <a:headEnd/>
            <a:tailEnd/>
          </a:ln>
          <a:effectLst/>
        </p:spPr>
        <p:txBody>
          <a:bodyPr vert="horz" wrap="square" lIns="96652" tIns="48326" rIns="96652" bIns="48326" numCol="1" anchor="b" anchorCtr="0" compatLnSpc="1">
            <a:prstTxWarp prst="textNoShape">
              <a:avLst/>
            </a:prstTxWarp>
          </a:bodyPr>
          <a:lstStyle>
            <a:lvl1pPr defTabSz="966696">
              <a:spcBef>
                <a:spcPct val="0"/>
              </a:spcBef>
              <a:buClrTx/>
              <a:buSzTx/>
              <a:buFontTx/>
              <a:buNone/>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4144964" y="9121776"/>
            <a:ext cx="3170237" cy="479425"/>
          </a:xfrm>
          <a:prstGeom prst="rect">
            <a:avLst/>
          </a:prstGeom>
          <a:noFill/>
          <a:ln w="9525">
            <a:noFill/>
            <a:miter lim="800000"/>
            <a:headEnd/>
            <a:tailEnd/>
          </a:ln>
          <a:effectLst/>
        </p:spPr>
        <p:txBody>
          <a:bodyPr vert="horz" wrap="square" lIns="96652" tIns="48326" rIns="96652" bIns="48326" numCol="1" anchor="b" anchorCtr="0" compatLnSpc="1">
            <a:prstTxWarp prst="textNoShape">
              <a:avLst/>
            </a:prstTxWarp>
          </a:bodyPr>
          <a:lstStyle>
            <a:lvl1pPr algn="r" defTabSz="966696">
              <a:spcBef>
                <a:spcPct val="0"/>
              </a:spcBef>
              <a:buClrTx/>
              <a:buSzTx/>
              <a:buFontTx/>
              <a:buNone/>
              <a:defRPr sz="1300">
                <a:latin typeface="Times New Roman" pitchFamily="18" charset="0"/>
              </a:defRPr>
            </a:lvl1pPr>
          </a:lstStyle>
          <a:p>
            <a:fld id="{3529CFCD-6CDB-49C1-9F70-16563E27081A}" type="slidenum">
              <a:rPr lang="en-US"/>
              <a:pPr/>
              <a:t>‹#›</a:t>
            </a:fld>
            <a:endParaRPr lang="en-US"/>
          </a:p>
        </p:txBody>
      </p:sp>
    </p:spTree>
    <p:extLst>
      <p:ext uri="{BB962C8B-B14F-4D97-AF65-F5344CB8AC3E}">
        <p14:creationId xmlns:p14="http://schemas.microsoft.com/office/powerpoint/2010/main" val="23105992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5" name="Slide Image Placeholder 1"/>
          <p:cNvSpPr>
            <a:spLocks noGrp="1" noRot="1" noChangeAspect="1" noTextEdit="1"/>
          </p:cNvSpPr>
          <p:nvPr>
            <p:ph type="sldImg"/>
          </p:nvPr>
        </p:nvSpPr>
        <p:spPr>
          <a:ln/>
        </p:spPr>
      </p:sp>
      <p:sp>
        <p:nvSpPr>
          <p:cNvPr id="185346"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185347" name="Slide Number Placeholder 3"/>
          <p:cNvSpPr>
            <a:spLocks noGrp="1"/>
          </p:cNvSpPr>
          <p:nvPr>
            <p:ph type="sldNum" sz="quarter" idx="5"/>
          </p:nvPr>
        </p:nvSpPr>
        <p:spPr>
          <a:noFill/>
        </p:spPr>
        <p:txBody>
          <a:bodyPr/>
          <a:lstStyle/>
          <a:p>
            <a:fld id="{ECB3BA5E-85E6-4A72-947F-0DE6B83DFD87}" type="slidenum">
              <a:rPr lang="en-US"/>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7" name="Slide Image Placeholder 1"/>
          <p:cNvSpPr>
            <a:spLocks noGrp="1" noRot="1" noChangeAspect="1" noTextEdit="1"/>
          </p:cNvSpPr>
          <p:nvPr>
            <p:ph type="sldImg"/>
          </p:nvPr>
        </p:nvSpPr>
        <p:spPr>
          <a:ln/>
        </p:spPr>
      </p:sp>
      <p:sp>
        <p:nvSpPr>
          <p:cNvPr id="203778"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203779" name="Slide Number Placeholder 3"/>
          <p:cNvSpPr>
            <a:spLocks noGrp="1"/>
          </p:cNvSpPr>
          <p:nvPr>
            <p:ph type="sldNum" sz="quarter" idx="5"/>
          </p:nvPr>
        </p:nvSpPr>
        <p:spPr>
          <a:noFill/>
        </p:spPr>
        <p:txBody>
          <a:bodyPr/>
          <a:lstStyle/>
          <a:p>
            <a:fld id="{0E93F4FB-B5E1-41C6-BD44-A4A05E9E4266}" type="slidenum">
              <a:rPr lang="en-US"/>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5" name="Slide Image Placeholder 1"/>
          <p:cNvSpPr>
            <a:spLocks noGrp="1" noRot="1" noChangeAspect="1" noTextEdit="1"/>
          </p:cNvSpPr>
          <p:nvPr>
            <p:ph type="sldImg"/>
          </p:nvPr>
        </p:nvSpPr>
        <p:spPr>
          <a:ln/>
        </p:spPr>
      </p:sp>
      <p:sp>
        <p:nvSpPr>
          <p:cNvPr id="205826"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205827" name="Slide Number Placeholder 3"/>
          <p:cNvSpPr>
            <a:spLocks noGrp="1"/>
          </p:cNvSpPr>
          <p:nvPr>
            <p:ph type="sldNum" sz="quarter" idx="5"/>
          </p:nvPr>
        </p:nvSpPr>
        <p:spPr>
          <a:noFill/>
        </p:spPr>
        <p:txBody>
          <a:bodyPr/>
          <a:lstStyle/>
          <a:p>
            <a:fld id="{B631CA64-AB52-428D-B9A0-EF66E2DAFEA4}" type="slidenum">
              <a:rPr lang="en-US"/>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3" name="Slide Image Placeholder 1"/>
          <p:cNvSpPr>
            <a:spLocks noGrp="1" noRot="1" noChangeAspect="1" noTextEdit="1"/>
          </p:cNvSpPr>
          <p:nvPr>
            <p:ph type="sldImg"/>
          </p:nvPr>
        </p:nvSpPr>
        <p:spPr>
          <a:ln/>
        </p:spPr>
      </p:sp>
      <p:sp>
        <p:nvSpPr>
          <p:cNvPr id="207874"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207875" name="Slide Number Placeholder 3"/>
          <p:cNvSpPr>
            <a:spLocks noGrp="1"/>
          </p:cNvSpPr>
          <p:nvPr>
            <p:ph type="sldNum" sz="quarter" idx="5"/>
          </p:nvPr>
        </p:nvSpPr>
        <p:spPr>
          <a:noFill/>
        </p:spPr>
        <p:txBody>
          <a:bodyPr/>
          <a:lstStyle/>
          <a:p>
            <a:fld id="{2698FC32-85EC-4CB8-809A-043CE0029CFC}" type="slidenum">
              <a:rPr lang="en-US"/>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1" name="Slide Image Placeholder 1"/>
          <p:cNvSpPr>
            <a:spLocks noGrp="1" noRot="1" noChangeAspect="1" noTextEdit="1"/>
          </p:cNvSpPr>
          <p:nvPr>
            <p:ph type="sldImg"/>
          </p:nvPr>
        </p:nvSpPr>
        <p:spPr>
          <a:ln/>
        </p:spPr>
      </p:sp>
      <p:sp>
        <p:nvSpPr>
          <p:cNvPr id="209922"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209923" name="Slide Number Placeholder 3"/>
          <p:cNvSpPr>
            <a:spLocks noGrp="1"/>
          </p:cNvSpPr>
          <p:nvPr>
            <p:ph type="sldNum" sz="quarter" idx="5"/>
          </p:nvPr>
        </p:nvSpPr>
        <p:spPr>
          <a:noFill/>
        </p:spPr>
        <p:txBody>
          <a:bodyPr/>
          <a:lstStyle/>
          <a:p>
            <a:fld id="{E0A80966-CE11-4FCB-AB71-5A25D769FDA7}" type="slidenum">
              <a:rPr lang="en-US"/>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69" name="Slide Image Placeholder 1"/>
          <p:cNvSpPr>
            <a:spLocks noGrp="1" noRot="1" noChangeAspect="1" noTextEdit="1"/>
          </p:cNvSpPr>
          <p:nvPr>
            <p:ph type="sldImg"/>
          </p:nvPr>
        </p:nvSpPr>
        <p:spPr>
          <a:ln/>
        </p:spPr>
      </p:sp>
      <p:sp>
        <p:nvSpPr>
          <p:cNvPr id="211970"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211971" name="Slide Number Placeholder 3"/>
          <p:cNvSpPr>
            <a:spLocks noGrp="1"/>
          </p:cNvSpPr>
          <p:nvPr>
            <p:ph type="sldNum" sz="quarter" idx="5"/>
          </p:nvPr>
        </p:nvSpPr>
        <p:spPr>
          <a:noFill/>
        </p:spPr>
        <p:txBody>
          <a:bodyPr/>
          <a:lstStyle/>
          <a:p>
            <a:fld id="{20DA0676-338C-4F0D-B58E-1C1E993D0D5C}" type="slidenum">
              <a:rPr lang="en-US"/>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29CFCD-6CDB-49C1-9F70-16563E27081A}" type="slidenum">
              <a:rPr lang="en-US" smtClean="0"/>
              <a:pPr/>
              <a:t>18</a:t>
            </a:fld>
            <a:endParaRPr lang="en-US"/>
          </a:p>
        </p:txBody>
      </p:sp>
    </p:spTree>
    <p:extLst>
      <p:ext uri="{BB962C8B-B14F-4D97-AF65-F5344CB8AC3E}">
        <p14:creationId xmlns:p14="http://schemas.microsoft.com/office/powerpoint/2010/main" val="3618210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29CFCD-6CDB-49C1-9F70-16563E27081A}" type="slidenum">
              <a:rPr lang="en-US" smtClean="0"/>
              <a:pPr/>
              <a:t>21</a:t>
            </a:fld>
            <a:endParaRPr lang="en-US"/>
          </a:p>
        </p:txBody>
      </p:sp>
    </p:spTree>
    <p:extLst>
      <p:ext uri="{BB962C8B-B14F-4D97-AF65-F5344CB8AC3E}">
        <p14:creationId xmlns:p14="http://schemas.microsoft.com/office/powerpoint/2010/main" val="3805513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3" name="Slide Image Placeholder 1"/>
          <p:cNvSpPr>
            <a:spLocks noGrp="1" noRot="1" noChangeAspect="1" noTextEdit="1"/>
          </p:cNvSpPr>
          <p:nvPr>
            <p:ph type="sldImg"/>
          </p:nvPr>
        </p:nvSpPr>
        <p:spPr>
          <a:ln/>
        </p:spPr>
      </p:sp>
      <p:sp>
        <p:nvSpPr>
          <p:cNvPr id="187394"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187395" name="Slide Number Placeholder 3"/>
          <p:cNvSpPr>
            <a:spLocks noGrp="1"/>
          </p:cNvSpPr>
          <p:nvPr>
            <p:ph type="sldNum" sz="quarter" idx="5"/>
          </p:nvPr>
        </p:nvSpPr>
        <p:spPr>
          <a:noFill/>
        </p:spPr>
        <p:txBody>
          <a:bodyPr/>
          <a:lstStyle/>
          <a:p>
            <a:fld id="{66776AE2-C1E9-4D6A-9491-2B123D1020AE}" type="slidenum">
              <a:rPr lang="en-US"/>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1" name="Slide Image Placeholder 1"/>
          <p:cNvSpPr>
            <a:spLocks noGrp="1" noRot="1" noChangeAspect="1" noTextEdit="1"/>
          </p:cNvSpPr>
          <p:nvPr>
            <p:ph type="sldImg"/>
          </p:nvPr>
        </p:nvSpPr>
        <p:spPr>
          <a:ln/>
        </p:spPr>
      </p:sp>
      <p:sp>
        <p:nvSpPr>
          <p:cNvPr id="189442"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189443" name="Slide Number Placeholder 3"/>
          <p:cNvSpPr>
            <a:spLocks noGrp="1"/>
          </p:cNvSpPr>
          <p:nvPr>
            <p:ph type="sldNum" sz="quarter" idx="5"/>
          </p:nvPr>
        </p:nvSpPr>
        <p:spPr>
          <a:noFill/>
        </p:spPr>
        <p:txBody>
          <a:bodyPr/>
          <a:lstStyle/>
          <a:p>
            <a:fld id="{F9B335F8-C713-4336-AA02-71639090D356}" type="slidenum">
              <a:rPr lang="en-US"/>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89" name="Slide Image Placeholder 1"/>
          <p:cNvSpPr>
            <a:spLocks noGrp="1" noRot="1" noChangeAspect="1" noTextEdit="1"/>
          </p:cNvSpPr>
          <p:nvPr>
            <p:ph type="sldImg"/>
          </p:nvPr>
        </p:nvSpPr>
        <p:spPr>
          <a:ln/>
        </p:spPr>
      </p:sp>
      <p:sp>
        <p:nvSpPr>
          <p:cNvPr id="191490"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191491" name="Slide Number Placeholder 3"/>
          <p:cNvSpPr>
            <a:spLocks noGrp="1"/>
          </p:cNvSpPr>
          <p:nvPr>
            <p:ph type="sldNum" sz="quarter" idx="5"/>
          </p:nvPr>
        </p:nvSpPr>
        <p:spPr>
          <a:noFill/>
        </p:spPr>
        <p:txBody>
          <a:bodyPr/>
          <a:lstStyle/>
          <a:p>
            <a:fld id="{BF2FE237-3C57-4934-B8F8-0D8A903798A5}" type="slidenum">
              <a:rPr lang="en-US"/>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7" name="Slide Image Placeholder 1"/>
          <p:cNvSpPr>
            <a:spLocks noGrp="1" noRot="1" noChangeAspect="1" noTextEdit="1"/>
          </p:cNvSpPr>
          <p:nvPr>
            <p:ph type="sldImg"/>
          </p:nvPr>
        </p:nvSpPr>
        <p:spPr>
          <a:ln/>
        </p:spPr>
      </p:sp>
      <p:sp>
        <p:nvSpPr>
          <p:cNvPr id="193538" name="Notes Placeholder 2"/>
          <p:cNvSpPr>
            <a:spLocks noGrp="1"/>
          </p:cNvSpPr>
          <p:nvPr>
            <p:ph type="body" idx="1"/>
          </p:nvPr>
        </p:nvSpPr>
        <p:spPr>
          <a:noFill/>
          <a:ln/>
        </p:spPr>
        <p:txBody>
          <a:bodyPr/>
          <a:lstStyle/>
          <a:p>
            <a:endParaRPr lang="en-US" dirty="0" smtClean="0">
              <a:ea typeface="ＭＳ Ｐゴシック" pitchFamily="34" charset="-128"/>
            </a:endParaRPr>
          </a:p>
        </p:txBody>
      </p:sp>
      <p:sp>
        <p:nvSpPr>
          <p:cNvPr id="193539" name="Slide Number Placeholder 3"/>
          <p:cNvSpPr>
            <a:spLocks noGrp="1"/>
          </p:cNvSpPr>
          <p:nvPr>
            <p:ph type="sldNum" sz="quarter" idx="5"/>
          </p:nvPr>
        </p:nvSpPr>
        <p:spPr>
          <a:noFill/>
        </p:spPr>
        <p:txBody>
          <a:bodyPr/>
          <a:lstStyle/>
          <a:p>
            <a:fld id="{1F7F1F51-127F-4824-A500-3A55DA1B1B58}" type="slidenum">
              <a:rPr lang="en-US"/>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5" name="Slide Image Placeholder 1"/>
          <p:cNvSpPr>
            <a:spLocks noGrp="1" noRot="1" noChangeAspect="1" noTextEdit="1"/>
          </p:cNvSpPr>
          <p:nvPr>
            <p:ph type="sldImg"/>
          </p:nvPr>
        </p:nvSpPr>
        <p:spPr>
          <a:ln/>
        </p:spPr>
      </p:sp>
      <p:sp>
        <p:nvSpPr>
          <p:cNvPr id="195586"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195587" name="Slide Number Placeholder 3"/>
          <p:cNvSpPr>
            <a:spLocks noGrp="1"/>
          </p:cNvSpPr>
          <p:nvPr>
            <p:ph type="sldNum" sz="quarter" idx="5"/>
          </p:nvPr>
        </p:nvSpPr>
        <p:spPr>
          <a:noFill/>
        </p:spPr>
        <p:txBody>
          <a:bodyPr/>
          <a:lstStyle/>
          <a:p>
            <a:fld id="{6C6CFE9A-BB16-468D-A0FF-98DD121BB369}" type="slidenum">
              <a:rPr lang="en-US"/>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Slide Image Placeholder 1"/>
          <p:cNvSpPr>
            <a:spLocks noGrp="1" noRot="1" noChangeAspect="1" noTextEdit="1"/>
          </p:cNvSpPr>
          <p:nvPr>
            <p:ph type="sldImg"/>
          </p:nvPr>
        </p:nvSpPr>
        <p:spPr>
          <a:ln/>
        </p:spPr>
      </p:sp>
      <p:sp>
        <p:nvSpPr>
          <p:cNvPr id="197634"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197635" name="Slide Number Placeholder 3"/>
          <p:cNvSpPr>
            <a:spLocks noGrp="1"/>
          </p:cNvSpPr>
          <p:nvPr>
            <p:ph type="sldNum" sz="quarter" idx="5"/>
          </p:nvPr>
        </p:nvSpPr>
        <p:spPr>
          <a:noFill/>
        </p:spPr>
        <p:txBody>
          <a:bodyPr/>
          <a:lstStyle/>
          <a:p>
            <a:fld id="{A05F26BB-F85A-4669-AE83-6EF7DAE1200B}" type="slidenum">
              <a:rPr lang="en-US"/>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1" name="Slide Image Placeholder 1"/>
          <p:cNvSpPr>
            <a:spLocks noGrp="1" noRot="1" noChangeAspect="1" noTextEdit="1"/>
          </p:cNvSpPr>
          <p:nvPr>
            <p:ph type="sldImg"/>
          </p:nvPr>
        </p:nvSpPr>
        <p:spPr>
          <a:ln/>
        </p:spPr>
      </p:sp>
      <p:sp>
        <p:nvSpPr>
          <p:cNvPr id="199682"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199683" name="Slide Number Placeholder 3"/>
          <p:cNvSpPr>
            <a:spLocks noGrp="1"/>
          </p:cNvSpPr>
          <p:nvPr>
            <p:ph type="sldNum" sz="quarter" idx="5"/>
          </p:nvPr>
        </p:nvSpPr>
        <p:spPr>
          <a:noFill/>
        </p:spPr>
        <p:txBody>
          <a:bodyPr/>
          <a:lstStyle/>
          <a:p>
            <a:fld id="{51152F0D-E4EA-49B1-A039-7D258E20D8DB}" type="slidenum">
              <a:rPr lang="en-US"/>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29" name="Slide Image Placeholder 1"/>
          <p:cNvSpPr>
            <a:spLocks noGrp="1" noRot="1" noChangeAspect="1" noTextEdit="1"/>
          </p:cNvSpPr>
          <p:nvPr>
            <p:ph type="sldImg"/>
          </p:nvPr>
        </p:nvSpPr>
        <p:spPr>
          <a:ln/>
        </p:spPr>
      </p:sp>
      <p:sp>
        <p:nvSpPr>
          <p:cNvPr id="201730"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201731" name="Slide Number Placeholder 3"/>
          <p:cNvSpPr>
            <a:spLocks noGrp="1"/>
          </p:cNvSpPr>
          <p:nvPr>
            <p:ph type="sldNum" sz="quarter" idx="5"/>
          </p:nvPr>
        </p:nvSpPr>
        <p:spPr>
          <a:noFill/>
        </p:spPr>
        <p:txBody>
          <a:bodyPr/>
          <a:lstStyle/>
          <a:p>
            <a:fld id="{5D0B8536-1E6F-4F91-9AA8-3BDDCC15B801}" type="slidenum">
              <a:rPr lang="en-US"/>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FF7850B0-CB77-4630-B119-111986550F2B}" type="datetime1">
              <a:rPr lang="en-US"/>
              <a:pPr/>
              <a:t>1/31/2016</a:t>
            </a:fld>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Application Layer</a:t>
            </a:r>
          </a:p>
        </p:txBody>
      </p:sp>
      <p:sp>
        <p:nvSpPr>
          <p:cNvPr id="6" name="Rectangle 8"/>
          <p:cNvSpPr>
            <a:spLocks noGrp="1" noChangeArrowheads="1"/>
          </p:cNvSpPr>
          <p:nvPr>
            <p:ph type="sldNum" sz="quarter" idx="12"/>
          </p:nvPr>
        </p:nvSpPr>
        <p:spPr>
          <a:ln/>
        </p:spPr>
        <p:txBody>
          <a:bodyPr/>
          <a:lstStyle>
            <a:lvl1pPr>
              <a:defRPr/>
            </a:lvl1pPr>
          </a:lstStyle>
          <a:p>
            <a:r>
              <a:rPr lang="en-US"/>
              <a:t>2-</a:t>
            </a:r>
            <a:fld id="{0B2A7AF7-DBBD-442D-A792-A3522D4D8AC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BD924EDE-CFB2-4742-A2F2-612443624BB5}" type="datetime1">
              <a:rPr lang="en-US"/>
              <a:pPr/>
              <a:t>1/31/2016</a:t>
            </a:fld>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Application Layer</a:t>
            </a:r>
          </a:p>
        </p:txBody>
      </p:sp>
      <p:sp>
        <p:nvSpPr>
          <p:cNvPr id="6" name="Rectangle 8"/>
          <p:cNvSpPr>
            <a:spLocks noGrp="1" noChangeArrowheads="1"/>
          </p:cNvSpPr>
          <p:nvPr>
            <p:ph type="sldNum" sz="quarter" idx="12"/>
          </p:nvPr>
        </p:nvSpPr>
        <p:spPr>
          <a:ln/>
        </p:spPr>
        <p:txBody>
          <a:bodyPr/>
          <a:lstStyle>
            <a:lvl1pPr>
              <a:defRPr/>
            </a:lvl1pPr>
          </a:lstStyle>
          <a:p>
            <a:r>
              <a:rPr lang="en-US"/>
              <a:t>2-</a:t>
            </a:r>
            <a:fld id="{495ECD92-385C-4FAB-BBCA-C0FA93793E9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228600"/>
            <a:ext cx="19431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228600"/>
            <a:ext cx="56769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47EF1D89-8FAC-4100-9195-29AFF1F36B2E}" type="datetime1">
              <a:rPr lang="en-US"/>
              <a:pPr/>
              <a:t>1/31/2016</a:t>
            </a:fld>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Application Layer</a:t>
            </a:r>
          </a:p>
        </p:txBody>
      </p:sp>
      <p:sp>
        <p:nvSpPr>
          <p:cNvPr id="6" name="Rectangle 8"/>
          <p:cNvSpPr>
            <a:spLocks noGrp="1" noChangeArrowheads="1"/>
          </p:cNvSpPr>
          <p:nvPr>
            <p:ph type="sldNum" sz="quarter" idx="12"/>
          </p:nvPr>
        </p:nvSpPr>
        <p:spPr>
          <a:ln/>
        </p:spPr>
        <p:txBody>
          <a:bodyPr/>
          <a:lstStyle>
            <a:lvl1pPr>
              <a:defRPr/>
            </a:lvl1pPr>
          </a:lstStyle>
          <a:p>
            <a:r>
              <a:rPr lang="en-US"/>
              <a:t>2-</a:t>
            </a:r>
            <a:fld id="{4E8AE224-679B-4095-A583-FC2CC4D1FB1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4958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98B9AE83-F959-4357-86DC-CB1693F8E3A1}" type="datetime1">
              <a:rPr lang="en-US"/>
              <a:pPr/>
              <a:t>1/31/2016</a:t>
            </a:fld>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a:t>Application Layer</a:t>
            </a:r>
          </a:p>
        </p:txBody>
      </p:sp>
      <p:sp>
        <p:nvSpPr>
          <p:cNvPr id="7" name="Rectangle 8"/>
          <p:cNvSpPr>
            <a:spLocks noGrp="1" noChangeArrowheads="1"/>
          </p:cNvSpPr>
          <p:nvPr>
            <p:ph type="sldNum" sz="quarter" idx="12"/>
          </p:nvPr>
        </p:nvSpPr>
        <p:spPr>
          <a:ln/>
        </p:spPr>
        <p:txBody>
          <a:bodyPr/>
          <a:lstStyle>
            <a:lvl1pPr>
              <a:defRPr/>
            </a:lvl1pPr>
          </a:lstStyle>
          <a:p>
            <a:r>
              <a:rPr lang="en-US"/>
              <a:t>2-</a:t>
            </a:r>
            <a:fld id="{34D32948-5659-4259-9D25-0C622E05F604}"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939C772B-20C8-4BDB-A96D-9EA092FFAD73}" type="datetime1">
              <a:rPr lang="en-US"/>
              <a:pPr/>
              <a:t>1/31/2016</a:t>
            </a:fld>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a:t>Application Layer</a:t>
            </a:r>
          </a:p>
        </p:txBody>
      </p:sp>
      <p:sp>
        <p:nvSpPr>
          <p:cNvPr id="7" name="Rectangle 8"/>
          <p:cNvSpPr>
            <a:spLocks noGrp="1" noChangeArrowheads="1"/>
          </p:cNvSpPr>
          <p:nvPr>
            <p:ph type="sldNum" sz="quarter" idx="12"/>
          </p:nvPr>
        </p:nvSpPr>
        <p:spPr>
          <a:ln/>
        </p:spPr>
        <p:txBody>
          <a:bodyPr/>
          <a:lstStyle>
            <a:lvl1pPr>
              <a:defRPr/>
            </a:lvl1pPr>
          </a:lstStyle>
          <a:p>
            <a:r>
              <a:rPr lang="en-US"/>
              <a:t>2-</a:t>
            </a:r>
            <a:fld id="{D52D97F5-DA49-4C8C-B363-9C2B97C79283}"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495800" y="1600200"/>
            <a:ext cx="3810000" cy="46482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fld id="{C093CE2A-137E-458D-B559-1DF6206B1764}" type="datetime1">
              <a:rPr lang="en-US"/>
              <a:pPr/>
              <a:t>1/31/2016</a:t>
            </a:fld>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a:t>Application Layer</a:t>
            </a:r>
          </a:p>
        </p:txBody>
      </p:sp>
      <p:sp>
        <p:nvSpPr>
          <p:cNvPr id="7" name="Rectangle 8"/>
          <p:cNvSpPr>
            <a:spLocks noGrp="1" noChangeArrowheads="1"/>
          </p:cNvSpPr>
          <p:nvPr>
            <p:ph type="sldNum" sz="quarter" idx="12"/>
          </p:nvPr>
        </p:nvSpPr>
        <p:spPr>
          <a:ln/>
        </p:spPr>
        <p:txBody>
          <a:bodyPr/>
          <a:lstStyle>
            <a:lvl1pPr>
              <a:defRPr/>
            </a:lvl1pPr>
          </a:lstStyle>
          <a:p>
            <a:r>
              <a:rPr lang="en-US"/>
              <a:t>2-</a:t>
            </a:r>
            <a:fld id="{158B63E8-200C-41CB-BEFA-87FC4F8262B3}"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00200"/>
            <a:ext cx="7772400" cy="2247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33400" y="4000500"/>
            <a:ext cx="7772400" cy="2247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0BF1E9C5-EC41-4F00-8CB8-FABF3ED61D02}" type="datetime1">
              <a:rPr lang="en-US"/>
              <a:pPr/>
              <a:t>1/31/2016</a:t>
            </a:fld>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a:t>Application Layer</a:t>
            </a:r>
          </a:p>
        </p:txBody>
      </p:sp>
      <p:sp>
        <p:nvSpPr>
          <p:cNvPr id="7" name="Rectangle 8"/>
          <p:cNvSpPr>
            <a:spLocks noGrp="1" noChangeArrowheads="1"/>
          </p:cNvSpPr>
          <p:nvPr>
            <p:ph type="sldNum" sz="quarter" idx="12"/>
          </p:nvPr>
        </p:nvSpPr>
        <p:spPr>
          <a:ln/>
        </p:spPr>
        <p:txBody>
          <a:bodyPr/>
          <a:lstStyle>
            <a:lvl1pPr>
              <a:defRPr/>
            </a:lvl1pPr>
          </a:lstStyle>
          <a:p>
            <a:r>
              <a:rPr lang="en-US"/>
              <a:t>2-</a:t>
            </a:r>
            <a:fld id="{BF675852-6DB3-400B-9B67-CEF414ADE7CE}"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spcBef>
                <a:spcPct val="20000"/>
              </a:spcBef>
              <a:buClr>
                <a:schemeClr val="accent2"/>
              </a:buClr>
              <a:buSzPct val="85000"/>
              <a:buFont typeface="ZapfDingbats" pitchFamily="82" charset="2"/>
              <a:buNone/>
              <a:defRPr/>
            </a:lvl1pPr>
          </a:lstStyle>
          <a:p>
            <a:fld id="{35779572-10D3-43DC-9E52-E464FE449900}" type="datetime1">
              <a:rPr lang="en-US"/>
              <a:pPr/>
              <a:t>1/31/2016</a:t>
            </a:fld>
            <a:endParaRPr lang="en-US"/>
          </a:p>
        </p:txBody>
      </p:sp>
      <p:sp>
        <p:nvSpPr>
          <p:cNvPr id="5" name="Rectangle 5"/>
          <p:cNvSpPr>
            <a:spLocks noGrp="1" noChangeArrowheads="1"/>
          </p:cNvSpPr>
          <p:nvPr>
            <p:ph type="ftr" sz="quarter" idx="11"/>
          </p:nvPr>
        </p:nvSpPr>
        <p:spPr/>
        <p:txBody>
          <a:bodyPr/>
          <a:lstStyle>
            <a:lvl1pPr>
              <a:spcBef>
                <a:spcPct val="20000"/>
              </a:spcBef>
              <a:buClr>
                <a:schemeClr val="accent2"/>
              </a:buClr>
              <a:buSzPct val="85000"/>
              <a:buFont typeface="ZapfDingbats" charset="0"/>
              <a:buNone/>
              <a:defRPr/>
            </a:lvl1pPr>
          </a:lstStyle>
          <a:p>
            <a:pPr>
              <a:defRPr/>
            </a:pPr>
            <a:r>
              <a:rPr lang="en-US"/>
              <a:t>Introduction</a:t>
            </a:r>
          </a:p>
        </p:txBody>
      </p:sp>
      <p:sp>
        <p:nvSpPr>
          <p:cNvPr id="6" name="Rectangle 6"/>
          <p:cNvSpPr>
            <a:spLocks noGrp="1" noChangeArrowheads="1"/>
          </p:cNvSpPr>
          <p:nvPr>
            <p:ph type="sldNum" sz="quarter" idx="12"/>
          </p:nvPr>
        </p:nvSpPr>
        <p:spPr/>
        <p:txBody>
          <a:bodyPr/>
          <a:lstStyle>
            <a:lvl1pPr>
              <a:spcBef>
                <a:spcPct val="20000"/>
              </a:spcBef>
              <a:buClr>
                <a:schemeClr val="accent2"/>
              </a:buClr>
              <a:buSzPct val="85000"/>
              <a:buFont typeface="ZapfDingbats" pitchFamily="82" charset="2"/>
              <a:buNone/>
              <a:defRPr/>
            </a:lvl1pPr>
          </a:lstStyle>
          <a:p>
            <a:r>
              <a:rPr lang="en-US"/>
              <a:t>2-</a:t>
            </a:r>
            <a:fld id="{EE182408-1B3A-4E39-803D-AFAA7F5552C8}"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spcBef>
                <a:spcPct val="20000"/>
              </a:spcBef>
              <a:buClr>
                <a:schemeClr val="accent2"/>
              </a:buClr>
              <a:buSzPct val="85000"/>
              <a:buFont typeface="ZapfDingbats" pitchFamily="82" charset="2"/>
              <a:buNone/>
              <a:defRPr/>
            </a:lvl1pPr>
          </a:lstStyle>
          <a:p>
            <a:fld id="{49D32A97-4ECA-4D07-B268-766FCAE6E760}" type="datetime1">
              <a:rPr lang="en-US"/>
              <a:pPr/>
              <a:t>1/31/2016</a:t>
            </a:fld>
            <a:endParaRPr lang="en-US"/>
          </a:p>
        </p:txBody>
      </p:sp>
      <p:sp>
        <p:nvSpPr>
          <p:cNvPr id="5" name="Rectangle 5"/>
          <p:cNvSpPr>
            <a:spLocks noGrp="1" noChangeArrowheads="1"/>
          </p:cNvSpPr>
          <p:nvPr>
            <p:ph type="ftr" sz="quarter" idx="11"/>
          </p:nvPr>
        </p:nvSpPr>
        <p:spPr/>
        <p:txBody>
          <a:bodyPr/>
          <a:lstStyle>
            <a:lvl1pPr>
              <a:spcBef>
                <a:spcPct val="20000"/>
              </a:spcBef>
              <a:buClr>
                <a:schemeClr val="accent2"/>
              </a:buClr>
              <a:buSzPct val="85000"/>
              <a:buFont typeface="ZapfDingbats" charset="0"/>
              <a:buNone/>
              <a:defRPr/>
            </a:lvl1pPr>
          </a:lstStyle>
          <a:p>
            <a:pPr>
              <a:defRPr/>
            </a:pPr>
            <a:r>
              <a:rPr lang="en-US"/>
              <a:t>Introduction</a:t>
            </a:r>
          </a:p>
        </p:txBody>
      </p:sp>
      <p:sp>
        <p:nvSpPr>
          <p:cNvPr id="6" name="Rectangle 6"/>
          <p:cNvSpPr>
            <a:spLocks noGrp="1" noChangeArrowheads="1"/>
          </p:cNvSpPr>
          <p:nvPr>
            <p:ph type="sldNum" sz="quarter" idx="12"/>
          </p:nvPr>
        </p:nvSpPr>
        <p:spPr/>
        <p:txBody>
          <a:bodyPr/>
          <a:lstStyle>
            <a:lvl1pPr>
              <a:spcBef>
                <a:spcPct val="20000"/>
              </a:spcBef>
              <a:buClr>
                <a:schemeClr val="accent2"/>
              </a:buClr>
              <a:buSzPct val="85000"/>
              <a:buFont typeface="ZapfDingbats" pitchFamily="82" charset="2"/>
              <a:buNone/>
              <a:defRPr/>
            </a:lvl1pPr>
          </a:lstStyle>
          <a:p>
            <a:r>
              <a:rPr lang="en-US"/>
              <a:t>2-</a:t>
            </a:r>
            <a:fld id="{2C5C1781-677F-4288-A2E3-2C97E6E57F45}"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spcBef>
                <a:spcPct val="20000"/>
              </a:spcBef>
              <a:buClr>
                <a:schemeClr val="accent2"/>
              </a:buClr>
              <a:buSzPct val="85000"/>
              <a:buFont typeface="ZapfDingbats" pitchFamily="82" charset="2"/>
              <a:buNone/>
              <a:defRPr/>
            </a:lvl1pPr>
          </a:lstStyle>
          <a:p>
            <a:fld id="{3EFFCDCF-BE56-4955-A2C1-327953AE1386}" type="datetime1">
              <a:rPr lang="en-US"/>
              <a:pPr/>
              <a:t>1/31/2016</a:t>
            </a:fld>
            <a:endParaRPr lang="en-US"/>
          </a:p>
        </p:txBody>
      </p:sp>
      <p:sp>
        <p:nvSpPr>
          <p:cNvPr id="5" name="Rectangle 5"/>
          <p:cNvSpPr>
            <a:spLocks noGrp="1" noChangeArrowheads="1"/>
          </p:cNvSpPr>
          <p:nvPr>
            <p:ph type="ftr" sz="quarter" idx="11"/>
          </p:nvPr>
        </p:nvSpPr>
        <p:spPr/>
        <p:txBody>
          <a:bodyPr/>
          <a:lstStyle>
            <a:lvl1pPr>
              <a:spcBef>
                <a:spcPct val="20000"/>
              </a:spcBef>
              <a:buClr>
                <a:schemeClr val="accent2"/>
              </a:buClr>
              <a:buSzPct val="85000"/>
              <a:buFont typeface="ZapfDingbats" charset="0"/>
              <a:buNone/>
              <a:defRPr/>
            </a:lvl1pPr>
          </a:lstStyle>
          <a:p>
            <a:pPr>
              <a:defRPr/>
            </a:pPr>
            <a:r>
              <a:rPr lang="en-US"/>
              <a:t>Introduction</a:t>
            </a:r>
          </a:p>
        </p:txBody>
      </p:sp>
      <p:sp>
        <p:nvSpPr>
          <p:cNvPr id="6" name="Rectangle 6"/>
          <p:cNvSpPr>
            <a:spLocks noGrp="1" noChangeArrowheads="1"/>
          </p:cNvSpPr>
          <p:nvPr>
            <p:ph type="sldNum" sz="quarter" idx="12"/>
          </p:nvPr>
        </p:nvSpPr>
        <p:spPr/>
        <p:txBody>
          <a:bodyPr/>
          <a:lstStyle>
            <a:lvl1pPr>
              <a:spcBef>
                <a:spcPct val="20000"/>
              </a:spcBef>
              <a:buClr>
                <a:schemeClr val="accent2"/>
              </a:buClr>
              <a:buSzPct val="85000"/>
              <a:buFont typeface="ZapfDingbats" pitchFamily="82" charset="2"/>
              <a:buNone/>
              <a:defRPr/>
            </a:lvl1pPr>
          </a:lstStyle>
          <a:p>
            <a:r>
              <a:rPr lang="en-US"/>
              <a:t>2-</a:t>
            </a:r>
            <a:fld id="{A1CEB5BE-E171-4864-8D02-DD8BB5259A1E}"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11313"/>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611313"/>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spcBef>
                <a:spcPct val="20000"/>
              </a:spcBef>
              <a:buClr>
                <a:schemeClr val="accent2"/>
              </a:buClr>
              <a:buSzPct val="85000"/>
              <a:buFont typeface="ZapfDingbats" pitchFamily="82" charset="2"/>
              <a:buNone/>
              <a:defRPr/>
            </a:lvl1pPr>
          </a:lstStyle>
          <a:p>
            <a:fld id="{A4E0F9DC-4B8F-4CE7-96AB-C8B30319BF37}" type="datetime1">
              <a:rPr lang="en-US"/>
              <a:pPr/>
              <a:t>1/31/2016</a:t>
            </a:fld>
            <a:endParaRPr lang="en-US"/>
          </a:p>
        </p:txBody>
      </p:sp>
      <p:sp>
        <p:nvSpPr>
          <p:cNvPr id="6" name="Rectangle 5"/>
          <p:cNvSpPr>
            <a:spLocks noGrp="1" noChangeArrowheads="1"/>
          </p:cNvSpPr>
          <p:nvPr>
            <p:ph type="ftr" sz="quarter" idx="11"/>
          </p:nvPr>
        </p:nvSpPr>
        <p:spPr/>
        <p:txBody>
          <a:bodyPr/>
          <a:lstStyle>
            <a:lvl1pPr>
              <a:spcBef>
                <a:spcPct val="20000"/>
              </a:spcBef>
              <a:buClr>
                <a:schemeClr val="accent2"/>
              </a:buClr>
              <a:buSzPct val="85000"/>
              <a:buFont typeface="ZapfDingbats" charset="0"/>
              <a:buNone/>
              <a:defRPr/>
            </a:lvl1pPr>
          </a:lstStyle>
          <a:p>
            <a:pPr>
              <a:defRPr/>
            </a:pPr>
            <a:r>
              <a:rPr lang="en-US"/>
              <a:t>Introduction</a:t>
            </a:r>
          </a:p>
        </p:txBody>
      </p:sp>
      <p:sp>
        <p:nvSpPr>
          <p:cNvPr id="7" name="Rectangle 6"/>
          <p:cNvSpPr>
            <a:spLocks noGrp="1" noChangeArrowheads="1"/>
          </p:cNvSpPr>
          <p:nvPr>
            <p:ph type="sldNum" sz="quarter" idx="12"/>
          </p:nvPr>
        </p:nvSpPr>
        <p:spPr/>
        <p:txBody>
          <a:bodyPr/>
          <a:lstStyle>
            <a:lvl1pPr>
              <a:spcBef>
                <a:spcPct val="20000"/>
              </a:spcBef>
              <a:buClr>
                <a:schemeClr val="accent2"/>
              </a:buClr>
              <a:buSzPct val="85000"/>
              <a:buFont typeface="ZapfDingbats" pitchFamily="82" charset="2"/>
              <a:buNone/>
              <a:defRPr/>
            </a:lvl1pPr>
          </a:lstStyle>
          <a:p>
            <a:r>
              <a:rPr lang="en-US"/>
              <a:t>2-</a:t>
            </a:r>
            <a:fld id="{26C0FCD5-3A5E-49FD-BB0B-DF3230AB822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87E6EB5C-0AE4-4BA5-83AF-8C052A3DBCCC}" type="datetime1">
              <a:rPr lang="en-US"/>
              <a:pPr/>
              <a:t>1/31/2016</a:t>
            </a:fld>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Application Layer</a:t>
            </a:r>
          </a:p>
        </p:txBody>
      </p:sp>
      <p:sp>
        <p:nvSpPr>
          <p:cNvPr id="6" name="Rectangle 8"/>
          <p:cNvSpPr>
            <a:spLocks noGrp="1" noChangeArrowheads="1"/>
          </p:cNvSpPr>
          <p:nvPr>
            <p:ph type="sldNum" sz="quarter" idx="12"/>
          </p:nvPr>
        </p:nvSpPr>
        <p:spPr>
          <a:ln/>
        </p:spPr>
        <p:txBody>
          <a:bodyPr/>
          <a:lstStyle>
            <a:lvl1pPr>
              <a:defRPr/>
            </a:lvl1pPr>
          </a:lstStyle>
          <a:p>
            <a:r>
              <a:rPr lang="en-US"/>
              <a:t>2-</a:t>
            </a:r>
            <a:fld id="{F70BF8F2-4789-4D16-90ED-F2FD213833D4}"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spcBef>
                <a:spcPct val="20000"/>
              </a:spcBef>
              <a:buClr>
                <a:schemeClr val="accent2"/>
              </a:buClr>
              <a:buSzPct val="85000"/>
              <a:buFont typeface="ZapfDingbats" pitchFamily="82" charset="2"/>
              <a:buNone/>
              <a:defRPr/>
            </a:lvl1pPr>
          </a:lstStyle>
          <a:p>
            <a:fld id="{D7EBBF60-197A-4223-BE9B-4E1EEC784776}" type="datetime1">
              <a:rPr lang="en-US"/>
              <a:pPr/>
              <a:t>1/31/2016</a:t>
            </a:fld>
            <a:endParaRPr lang="en-US"/>
          </a:p>
        </p:txBody>
      </p:sp>
      <p:sp>
        <p:nvSpPr>
          <p:cNvPr id="8" name="Rectangle 5"/>
          <p:cNvSpPr>
            <a:spLocks noGrp="1" noChangeArrowheads="1"/>
          </p:cNvSpPr>
          <p:nvPr>
            <p:ph type="ftr" sz="quarter" idx="11"/>
          </p:nvPr>
        </p:nvSpPr>
        <p:spPr/>
        <p:txBody>
          <a:bodyPr/>
          <a:lstStyle>
            <a:lvl1pPr>
              <a:spcBef>
                <a:spcPct val="20000"/>
              </a:spcBef>
              <a:buClr>
                <a:schemeClr val="accent2"/>
              </a:buClr>
              <a:buSzPct val="85000"/>
              <a:buFont typeface="ZapfDingbats" charset="0"/>
              <a:buNone/>
              <a:defRPr/>
            </a:lvl1pPr>
          </a:lstStyle>
          <a:p>
            <a:pPr>
              <a:defRPr/>
            </a:pPr>
            <a:r>
              <a:rPr lang="en-US"/>
              <a:t>Introduction</a:t>
            </a:r>
          </a:p>
        </p:txBody>
      </p:sp>
      <p:sp>
        <p:nvSpPr>
          <p:cNvPr id="9" name="Rectangle 6"/>
          <p:cNvSpPr>
            <a:spLocks noGrp="1" noChangeArrowheads="1"/>
          </p:cNvSpPr>
          <p:nvPr>
            <p:ph type="sldNum" sz="quarter" idx="12"/>
          </p:nvPr>
        </p:nvSpPr>
        <p:spPr/>
        <p:txBody>
          <a:bodyPr/>
          <a:lstStyle>
            <a:lvl1pPr>
              <a:spcBef>
                <a:spcPct val="20000"/>
              </a:spcBef>
              <a:buClr>
                <a:schemeClr val="accent2"/>
              </a:buClr>
              <a:buSzPct val="85000"/>
              <a:buFont typeface="ZapfDingbats" pitchFamily="82" charset="2"/>
              <a:buNone/>
              <a:defRPr/>
            </a:lvl1pPr>
          </a:lstStyle>
          <a:p>
            <a:r>
              <a:rPr lang="en-US"/>
              <a:t>2-</a:t>
            </a:r>
            <a:fld id="{110B8DBD-B1E1-4545-90D1-4D576EB1BD7F}"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spcBef>
                <a:spcPct val="20000"/>
              </a:spcBef>
              <a:buClr>
                <a:schemeClr val="accent2"/>
              </a:buClr>
              <a:buSzPct val="85000"/>
              <a:buFont typeface="ZapfDingbats" pitchFamily="82" charset="2"/>
              <a:buNone/>
              <a:defRPr/>
            </a:lvl1pPr>
          </a:lstStyle>
          <a:p>
            <a:fld id="{7753DE58-FDE1-4AD5-8510-5DF13B0662FF}" type="datetime1">
              <a:rPr lang="en-US"/>
              <a:pPr/>
              <a:t>1/31/2016</a:t>
            </a:fld>
            <a:endParaRPr lang="en-US"/>
          </a:p>
        </p:txBody>
      </p:sp>
      <p:sp>
        <p:nvSpPr>
          <p:cNvPr id="4" name="Rectangle 5"/>
          <p:cNvSpPr>
            <a:spLocks noGrp="1" noChangeArrowheads="1"/>
          </p:cNvSpPr>
          <p:nvPr>
            <p:ph type="ftr" sz="quarter" idx="11"/>
          </p:nvPr>
        </p:nvSpPr>
        <p:spPr/>
        <p:txBody>
          <a:bodyPr/>
          <a:lstStyle>
            <a:lvl1pPr>
              <a:spcBef>
                <a:spcPct val="20000"/>
              </a:spcBef>
              <a:buClr>
                <a:schemeClr val="accent2"/>
              </a:buClr>
              <a:buSzPct val="85000"/>
              <a:buFont typeface="ZapfDingbats" charset="0"/>
              <a:buNone/>
              <a:defRPr/>
            </a:lvl1pPr>
          </a:lstStyle>
          <a:p>
            <a:pPr>
              <a:defRPr/>
            </a:pPr>
            <a:r>
              <a:rPr lang="en-US"/>
              <a:t>Introduction</a:t>
            </a:r>
          </a:p>
        </p:txBody>
      </p:sp>
      <p:sp>
        <p:nvSpPr>
          <p:cNvPr id="5" name="Rectangle 6"/>
          <p:cNvSpPr>
            <a:spLocks noGrp="1" noChangeArrowheads="1"/>
          </p:cNvSpPr>
          <p:nvPr>
            <p:ph type="sldNum" sz="quarter" idx="12"/>
          </p:nvPr>
        </p:nvSpPr>
        <p:spPr/>
        <p:txBody>
          <a:bodyPr/>
          <a:lstStyle>
            <a:lvl1pPr>
              <a:spcBef>
                <a:spcPct val="20000"/>
              </a:spcBef>
              <a:buClr>
                <a:schemeClr val="accent2"/>
              </a:buClr>
              <a:buSzPct val="85000"/>
              <a:buFont typeface="ZapfDingbats" pitchFamily="82" charset="2"/>
              <a:buNone/>
              <a:defRPr/>
            </a:lvl1pPr>
          </a:lstStyle>
          <a:p>
            <a:r>
              <a:rPr lang="en-US"/>
              <a:t>2-</a:t>
            </a:r>
            <a:fld id="{6CD66A43-2AF8-4FA3-BBC6-5D0CECC19AC8}"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spcBef>
                <a:spcPct val="20000"/>
              </a:spcBef>
              <a:buClr>
                <a:schemeClr val="accent2"/>
              </a:buClr>
              <a:buSzPct val="85000"/>
              <a:buFont typeface="ZapfDingbats" pitchFamily="82" charset="2"/>
              <a:buNone/>
              <a:defRPr/>
            </a:lvl1pPr>
          </a:lstStyle>
          <a:p>
            <a:fld id="{7A192209-6F1C-4ACC-BDF8-A59B56FA60F6}" type="datetime1">
              <a:rPr lang="en-US"/>
              <a:pPr/>
              <a:t>1/31/2016</a:t>
            </a:fld>
            <a:endParaRPr lang="en-US"/>
          </a:p>
        </p:txBody>
      </p:sp>
      <p:sp>
        <p:nvSpPr>
          <p:cNvPr id="3" name="Footer Placeholder 2"/>
          <p:cNvSpPr>
            <a:spLocks noGrp="1"/>
          </p:cNvSpPr>
          <p:nvPr>
            <p:ph type="ftr" sz="quarter" idx="11"/>
          </p:nvPr>
        </p:nvSpPr>
        <p:spPr/>
        <p:txBody>
          <a:bodyPr/>
          <a:lstStyle>
            <a:lvl1pPr>
              <a:spcBef>
                <a:spcPct val="20000"/>
              </a:spcBef>
              <a:buClr>
                <a:schemeClr val="accent2"/>
              </a:buClr>
              <a:buSzPct val="85000"/>
              <a:buFont typeface="ZapfDingbats" charset="0"/>
              <a:buNone/>
              <a:defRPr/>
            </a:lvl1pPr>
          </a:lstStyle>
          <a:p>
            <a:pPr>
              <a:defRPr/>
            </a:pPr>
            <a:r>
              <a:rPr lang="en-US"/>
              <a:t>Introduction</a:t>
            </a:r>
          </a:p>
        </p:txBody>
      </p:sp>
      <p:sp>
        <p:nvSpPr>
          <p:cNvPr id="4" name="Slide Number Placeholder 3"/>
          <p:cNvSpPr>
            <a:spLocks noGrp="1"/>
          </p:cNvSpPr>
          <p:nvPr>
            <p:ph type="sldNum" sz="quarter" idx="12"/>
          </p:nvPr>
        </p:nvSpPr>
        <p:spPr/>
        <p:txBody>
          <a:bodyPr/>
          <a:lstStyle>
            <a:lvl1pPr>
              <a:spcBef>
                <a:spcPct val="20000"/>
              </a:spcBef>
              <a:buClr>
                <a:schemeClr val="accent2"/>
              </a:buClr>
              <a:buSzPct val="85000"/>
              <a:buFont typeface="ZapfDingbats" pitchFamily="82" charset="2"/>
              <a:buNone/>
              <a:defRPr/>
            </a:lvl1pPr>
          </a:lstStyle>
          <a:p>
            <a:r>
              <a:rPr lang="en-US"/>
              <a:t>1-</a:t>
            </a:r>
            <a:fld id="{C2FEDBDA-8B50-4A4A-ADDD-89DAC80CD79C}"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spcBef>
                <a:spcPct val="20000"/>
              </a:spcBef>
              <a:buClr>
                <a:schemeClr val="accent2"/>
              </a:buClr>
              <a:buSzPct val="85000"/>
              <a:buFont typeface="ZapfDingbats" pitchFamily="82" charset="2"/>
              <a:buNone/>
              <a:defRPr/>
            </a:lvl1pPr>
          </a:lstStyle>
          <a:p>
            <a:fld id="{E64C853C-1A26-49BE-A0C1-C12AD93368EF}" type="datetime1">
              <a:rPr lang="en-US"/>
              <a:pPr/>
              <a:t>1/31/2016</a:t>
            </a:fld>
            <a:endParaRPr lang="en-US"/>
          </a:p>
        </p:txBody>
      </p:sp>
      <p:sp>
        <p:nvSpPr>
          <p:cNvPr id="6" name="Footer Placeholder 5"/>
          <p:cNvSpPr>
            <a:spLocks noGrp="1"/>
          </p:cNvSpPr>
          <p:nvPr>
            <p:ph type="ftr" sz="quarter" idx="11"/>
          </p:nvPr>
        </p:nvSpPr>
        <p:spPr/>
        <p:txBody>
          <a:bodyPr/>
          <a:lstStyle>
            <a:lvl1pPr>
              <a:spcBef>
                <a:spcPct val="20000"/>
              </a:spcBef>
              <a:buClr>
                <a:schemeClr val="accent2"/>
              </a:buClr>
              <a:buSzPct val="85000"/>
              <a:buFont typeface="ZapfDingbats" charset="0"/>
              <a:buNone/>
              <a:defRPr/>
            </a:lvl1pPr>
          </a:lstStyle>
          <a:p>
            <a:pPr>
              <a:defRPr/>
            </a:pPr>
            <a:r>
              <a:rPr lang="en-US"/>
              <a:t>Introduction</a:t>
            </a:r>
          </a:p>
        </p:txBody>
      </p:sp>
      <p:sp>
        <p:nvSpPr>
          <p:cNvPr id="7" name="Slide Number Placeholder 6"/>
          <p:cNvSpPr>
            <a:spLocks noGrp="1"/>
          </p:cNvSpPr>
          <p:nvPr>
            <p:ph type="sldNum" sz="quarter" idx="12"/>
          </p:nvPr>
        </p:nvSpPr>
        <p:spPr/>
        <p:txBody>
          <a:bodyPr/>
          <a:lstStyle>
            <a:lvl1pPr>
              <a:spcBef>
                <a:spcPct val="20000"/>
              </a:spcBef>
              <a:buClr>
                <a:schemeClr val="accent2"/>
              </a:buClr>
              <a:buSzPct val="85000"/>
              <a:buFont typeface="ZapfDingbats" pitchFamily="82" charset="2"/>
              <a:buNone/>
              <a:defRPr/>
            </a:lvl1pPr>
          </a:lstStyle>
          <a:p>
            <a:r>
              <a:rPr lang="en-US"/>
              <a:t>1-</a:t>
            </a:r>
            <a:fld id="{1ABEBAF8-47F6-402B-8F86-6495011EB9A0}"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spcBef>
                <a:spcPct val="20000"/>
              </a:spcBef>
              <a:buClr>
                <a:schemeClr val="accent2"/>
              </a:buClr>
              <a:buSzPct val="85000"/>
              <a:buFont typeface="ZapfDingbats" pitchFamily="82" charset="2"/>
              <a:buNone/>
              <a:defRPr/>
            </a:lvl1pPr>
          </a:lstStyle>
          <a:p>
            <a:fld id="{DE574C45-1FF0-4949-8EAA-FA6138875CC6}" type="datetime1">
              <a:rPr lang="en-US"/>
              <a:pPr/>
              <a:t>1/31/2016</a:t>
            </a:fld>
            <a:endParaRPr lang="en-US"/>
          </a:p>
        </p:txBody>
      </p:sp>
      <p:sp>
        <p:nvSpPr>
          <p:cNvPr id="6" name="Rectangle 5"/>
          <p:cNvSpPr>
            <a:spLocks noGrp="1" noChangeArrowheads="1"/>
          </p:cNvSpPr>
          <p:nvPr>
            <p:ph type="ftr" sz="quarter" idx="11"/>
          </p:nvPr>
        </p:nvSpPr>
        <p:spPr/>
        <p:txBody>
          <a:bodyPr/>
          <a:lstStyle>
            <a:lvl1pPr>
              <a:spcBef>
                <a:spcPct val="20000"/>
              </a:spcBef>
              <a:buClr>
                <a:schemeClr val="accent2"/>
              </a:buClr>
              <a:buSzPct val="85000"/>
              <a:buFont typeface="ZapfDingbats" charset="0"/>
              <a:buNone/>
              <a:defRPr/>
            </a:lvl1pPr>
          </a:lstStyle>
          <a:p>
            <a:pPr>
              <a:defRPr/>
            </a:pPr>
            <a:r>
              <a:rPr lang="en-US"/>
              <a:t>Introduction</a:t>
            </a:r>
          </a:p>
        </p:txBody>
      </p:sp>
      <p:sp>
        <p:nvSpPr>
          <p:cNvPr id="7" name="Rectangle 6"/>
          <p:cNvSpPr>
            <a:spLocks noGrp="1" noChangeArrowheads="1"/>
          </p:cNvSpPr>
          <p:nvPr>
            <p:ph type="sldNum" sz="quarter" idx="12"/>
          </p:nvPr>
        </p:nvSpPr>
        <p:spPr/>
        <p:txBody>
          <a:bodyPr/>
          <a:lstStyle>
            <a:lvl1pPr>
              <a:spcBef>
                <a:spcPct val="20000"/>
              </a:spcBef>
              <a:buClr>
                <a:schemeClr val="accent2"/>
              </a:buClr>
              <a:buSzPct val="85000"/>
              <a:buFont typeface="ZapfDingbats" pitchFamily="82" charset="2"/>
              <a:buNone/>
              <a:defRPr/>
            </a:lvl1pPr>
          </a:lstStyle>
          <a:p>
            <a:r>
              <a:rPr lang="en-US"/>
              <a:t>2-</a:t>
            </a:r>
            <a:fld id="{784069E5-4D15-4410-8321-100FCC72ED92}"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spcBef>
                <a:spcPct val="20000"/>
              </a:spcBef>
              <a:buClr>
                <a:schemeClr val="accent2"/>
              </a:buClr>
              <a:buSzPct val="85000"/>
              <a:buFont typeface="ZapfDingbats" pitchFamily="82" charset="2"/>
              <a:buNone/>
              <a:defRPr/>
            </a:lvl1pPr>
          </a:lstStyle>
          <a:p>
            <a:fld id="{2E9FC415-BB23-4392-B8A9-734CDCC10FD7}" type="datetime1">
              <a:rPr lang="en-US"/>
              <a:pPr/>
              <a:t>1/31/2016</a:t>
            </a:fld>
            <a:endParaRPr lang="en-US"/>
          </a:p>
        </p:txBody>
      </p:sp>
      <p:sp>
        <p:nvSpPr>
          <p:cNvPr id="5" name="Footer Placeholder 4"/>
          <p:cNvSpPr>
            <a:spLocks noGrp="1"/>
          </p:cNvSpPr>
          <p:nvPr>
            <p:ph type="ftr" sz="quarter" idx="11"/>
          </p:nvPr>
        </p:nvSpPr>
        <p:spPr/>
        <p:txBody>
          <a:bodyPr/>
          <a:lstStyle>
            <a:lvl1pPr>
              <a:spcBef>
                <a:spcPct val="20000"/>
              </a:spcBef>
              <a:buClr>
                <a:schemeClr val="accent2"/>
              </a:buClr>
              <a:buSzPct val="85000"/>
              <a:buFont typeface="ZapfDingbats" charset="0"/>
              <a:buNone/>
              <a:defRPr/>
            </a:lvl1pPr>
          </a:lstStyle>
          <a:p>
            <a:pPr>
              <a:defRPr/>
            </a:pPr>
            <a:r>
              <a:rPr lang="en-US"/>
              <a:t>Introduction</a:t>
            </a:r>
          </a:p>
        </p:txBody>
      </p:sp>
      <p:sp>
        <p:nvSpPr>
          <p:cNvPr id="6" name="Slide Number Placeholder 5"/>
          <p:cNvSpPr>
            <a:spLocks noGrp="1"/>
          </p:cNvSpPr>
          <p:nvPr>
            <p:ph type="sldNum" sz="quarter" idx="12"/>
          </p:nvPr>
        </p:nvSpPr>
        <p:spPr/>
        <p:txBody>
          <a:bodyPr/>
          <a:lstStyle>
            <a:lvl1pPr>
              <a:spcBef>
                <a:spcPct val="20000"/>
              </a:spcBef>
              <a:buClr>
                <a:schemeClr val="accent2"/>
              </a:buClr>
              <a:buSzPct val="85000"/>
              <a:buFont typeface="ZapfDingbats" pitchFamily="82" charset="2"/>
              <a:buNone/>
              <a:defRPr/>
            </a:lvl1pPr>
          </a:lstStyle>
          <a:p>
            <a:r>
              <a:rPr lang="en-US"/>
              <a:t>1-</a:t>
            </a:r>
            <a:fld id="{6CE3F2AC-D8F3-4B20-994E-1689863C6E10}"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228600"/>
            <a:ext cx="1943100" cy="603091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228600"/>
            <a:ext cx="5676900" cy="60309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spcBef>
                <a:spcPct val="20000"/>
              </a:spcBef>
              <a:buClr>
                <a:schemeClr val="accent2"/>
              </a:buClr>
              <a:buSzPct val="85000"/>
              <a:buFont typeface="ZapfDingbats" pitchFamily="82" charset="2"/>
              <a:buNone/>
              <a:defRPr/>
            </a:lvl1pPr>
          </a:lstStyle>
          <a:p>
            <a:fld id="{3CAE5B4E-A591-4688-AE8C-87A80209137D}" type="datetime1">
              <a:rPr lang="en-US"/>
              <a:pPr/>
              <a:t>1/31/2016</a:t>
            </a:fld>
            <a:endParaRPr lang="en-US"/>
          </a:p>
        </p:txBody>
      </p:sp>
      <p:sp>
        <p:nvSpPr>
          <p:cNvPr id="5" name="Footer Placeholder 4"/>
          <p:cNvSpPr>
            <a:spLocks noGrp="1"/>
          </p:cNvSpPr>
          <p:nvPr>
            <p:ph type="ftr" sz="quarter" idx="11"/>
          </p:nvPr>
        </p:nvSpPr>
        <p:spPr/>
        <p:txBody>
          <a:bodyPr/>
          <a:lstStyle>
            <a:lvl1pPr>
              <a:spcBef>
                <a:spcPct val="20000"/>
              </a:spcBef>
              <a:buClr>
                <a:schemeClr val="accent2"/>
              </a:buClr>
              <a:buSzPct val="85000"/>
              <a:buFont typeface="ZapfDingbats" charset="0"/>
              <a:buNone/>
              <a:defRPr/>
            </a:lvl1pPr>
          </a:lstStyle>
          <a:p>
            <a:pPr>
              <a:defRPr/>
            </a:pPr>
            <a:r>
              <a:rPr lang="en-US"/>
              <a:t>Introduction</a:t>
            </a:r>
          </a:p>
        </p:txBody>
      </p:sp>
      <p:sp>
        <p:nvSpPr>
          <p:cNvPr id="6" name="Slide Number Placeholder 5"/>
          <p:cNvSpPr>
            <a:spLocks noGrp="1"/>
          </p:cNvSpPr>
          <p:nvPr>
            <p:ph type="sldNum" sz="quarter" idx="12"/>
          </p:nvPr>
        </p:nvSpPr>
        <p:spPr/>
        <p:txBody>
          <a:bodyPr/>
          <a:lstStyle>
            <a:lvl1pPr>
              <a:spcBef>
                <a:spcPct val="20000"/>
              </a:spcBef>
              <a:buClr>
                <a:schemeClr val="accent2"/>
              </a:buClr>
              <a:buSzPct val="85000"/>
              <a:buFont typeface="ZapfDingbats" pitchFamily="82" charset="2"/>
              <a:buNone/>
              <a:defRPr/>
            </a:lvl1pPr>
          </a:lstStyle>
          <a:p>
            <a:r>
              <a:rPr lang="en-US"/>
              <a:t>1-</a:t>
            </a:r>
            <a:fld id="{E3741D04-BB71-4447-828B-E7021F4832C6}"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11313"/>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495800" y="1611313"/>
            <a:ext cx="3810000" cy="2247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495800" y="4011613"/>
            <a:ext cx="3810000" cy="22479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p:txBody>
          <a:bodyPr/>
          <a:lstStyle>
            <a:lvl1pPr>
              <a:spcBef>
                <a:spcPct val="20000"/>
              </a:spcBef>
              <a:buClr>
                <a:schemeClr val="accent2"/>
              </a:buClr>
              <a:buSzPct val="85000"/>
              <a:buFont typeface="ZapfDingbats" pitchFamily="82" charset="2"/>
              <a:buNone/>
              <a:defRPr/>
            </a:lvl1pPr>
          </a:lstStyle>
          <a:p>
            <a:fld id="{75D9C879-A11D-4F01-A60E-8C297109866C}" type="datetime1">
              <a:rPr lang="en-US"/>
              <a:pPr/>
              <a:t>1/31/2016</a:t>
            </a:fld>
            <a:endParaRPr lang="en-US"/>
          </a:p>
        </p:txBody>
      </p:sp>
      <p:sp>
        <p:nvSpPr>
          <p:cNvPr id="7" name="Footer Placeholder 6"/>
          <p:cNvSpPr>
            <a:spLocks noGrp="1"/>
          </p:cNvSpPr>
          <p:nvPr>
            <p:ph type="ftr" sz="quarter" idx="11"/>
          </p:nvPr>
        </p:nvSpPr>
        <p:spPr/>
        <p:txBody>
          <a:bodyPr/>
          <a:lstStyle>
            <a:lvl1pPr>
              <a:spcBef>
                <a:spcPct val="20000"/>
              </a:spcBef>
              <a:buClr>
                <a:schemeClr val="accent2"/>
              </a:buClr>
              <a:buSzPct val="85000"/>
              <a:buFont typeface="ZapfDingbats" charset="0"/>
              <a:buNone/>
              <a:defRPr/>
            </a:lvl1pPr>
          </a:lstStyle>
          <a:p>
            <a:pPr>
              <a:defRPr/>
            </a:pPr>
            <a:r>
              <a:rPr lang="en-US"/>
              <a:t>Introduction</a:t>
            </a:r>
          </a:p>
        </p:txBody>
      </p:sp>
      <p:sp>
        <p:nvSpPr>
          <p:cNvPr id="8" name="Slide Number Placeholder 7"/>
          <p:cNvSpPr>
            <a:spLocks noGrp="1"/>
          </p:cNvSpPr>
          <p:nvPr>
            <p:ph type="sldNum" sz="quarter" idx="12"/>
          </p:nvPr>
        </p:nvSpPr>
        <p:spPr/>
        <p:txBody>
          <a:bodyPr/>
          <a:lstStyle>
            <a:lvl1pPr>
              <a:spcBef>
                <a:spcPct val="20000"/>
              </a:spcBef>
              <a:buClr>
                <a:schemeClr val="accent2"/>
              </a:buClr>
              <a:buSzPct val="85000"/>
              <a:buFont typeface="ZapfDingbats" pitchFamily="82" charset="2"/>
              <a:buNone/>
              <a:defRPr/>
            </a:lvl1pPr>
          </a:lstStyle>
          <a:p>
            <a:r>
              <a:rPr lang="en-US"/>
              <a:t>1</a:t>
            </a:r>
            <a:fld id="{09A6ACC5-5B95-4F64-9029-E7D02599309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7CD298A3-368D-46FC-A46A-41BEA5F8AA10}" type="datetime1">
              <a:rPr lang="en-US"/>
              <a:pPr/>
              <a:t>1/31/2016</a:t>
            </a:fld>
            <a:endParaRPr lang="en-US"/>
          </a:p>
        </p:txBody>
      </p:sp>
      <p:sp>
        <p:nvSpPr>
          <p:cNvPr id="5" name="Rectangle 7"/>
          <p:cNvSpPr>
            <a:spLocks noGrp="1" noChangeArrowheads="1"/>
          </p:cNvSpPr>
          <p:nvPr>
            <p:ph type="ftr" sz="quarter" idx="11"/>
          </p:nvPr>
        </p:nvSpPr>
        <p:spPr>
          <a:ln/>
        </p:spPr>
        <p:txBody>
          <a:bodyPr/>
          <a:lstStyle>
            <a:lvl1pPr>
              <a:defRPr/>
            </a:lvl1pPr>
          </a:lstStyle>
          <a:p>
            <a:pPr>
              <a:defRPr/>
            </a:pPr>
            <a:r>
              <a:rPr lang="en-US"/>
              <a:t>Application Layer</a:t>
            </a:r>
          </a:p>
        </p:txBody>
      </p:sp>
      <p:sp>
        <p:nvSpPr>
          <p:cNvPr id="6" name="Rectangle 8"/>
          <p:cNvSpPr>
            <a:spLocks noGrp="1" noChangeArrowheads="1"/>
          </p:cNvSpPr>
          <p:nvPr>
            <p:ph type="sldNum" sz="quarter" idx="12"/>
          </p:nvPr>
        </p:nvSpPr>
        <p:spPr>
          <a:ln/>
        </p:spPr>
        <p:txBody>
          <a:bodyPr/>
          <a:lstStyle>
            <a:lvl1pPr>
              <a:defRPr/>
            </a:lvl1pPr>
          </a:lstStyle>
          <a:p>
            <a:r>
              <a:rPr lang="en-US"/>
              <a:t>2-</a:t>
            </a:r>
            <a:fld id="{CA644B14-3ECF-4164-9ABB-E595AF21400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002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6002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9E48C76C-8D66-4216-B0F5-E625450B997C}" type="datetime1">
              <a:rPr lang="en-US"/>
              <a:pPr/>
              <a:t>1/31/2016</a:t>
            </a:fld>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a:t>Application Layer</a:t>
            </a:r>
          </a:p>
        </p:txBody>
      </p:sp>
      <p:sp>
        <p:nvSpPr>
          <p:cNvPr id="7" name="Rectangle 8"/>
          <p:cNvSpPr>
            <a:spLocks noGrp="1" noChangeArrowheads="1"/>
          </p:cNvSpPr>
          <p:nvPr>
            <p:ph type="sldNum" sz="quarter" idx="12"/>
          </p:nvPr>
        </p:nvSpPr>
        <p:spPr>
          <a:ln/>
        </p:spPr>
        <p:txBody>
          <a:bodyPr/>
          <a:lstStyle>
            <a:lvl1pPr>
              <a:defRPr/>
            </a:lvl1pPr>
          </a:lstStyle>
          <a:p>
            <a:r>
              <a:rPr lang="en-US"/>
              <a:t>2-</a:t>
            </a:r>
            <a:fld id="{5B84F11C-CE74-46E7-8924-66E4EA5888B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95EA1A66-4B92-4282-9DB6-0D3517C76688}" type="datetime1">
              <a:rPr lang="en-US"/>
              <a:pPr/>
              <a:t>1/31/2016</a:t>
            </a:fld>
            <a:endParaRPr lang="en-US"/>
          </a:p>
        </p:txBody>
      </p:sp>
      <p:sp>
        <p:nvSpPr>
          <p:cNvPr id="8" name="Rectangle 7"/>
          <p:cNvSpPr>
            <a:spLocks noGrp="1" noChangeArrowheads="1"/>
          </p:cNvSpPr>
          <p:nvPr>
            <p:ph type="ftr" sz="quarter" idx="11"/>
          </p:nvPr>
        </p:nvSpPr>
        <p:spPr>
          <a:ln/>
        </p:spPr>
        <p:txBody>
          <a:bodyPr/>
          <a:lstStyle>
            <a:lvl1pPr>
              <a:defRPr/>
            </a:lvl1pPr>
          </a:lstStyle>
          <a:p>
            <a:pPr>
              <a:defRPr/>
            </a:pPr>
            <a:r>
              <a:rPr lang="en-US"/>
              <a:t>Application Layer</a:t>
            </a:r>
          </a:p>
        </p:txBody>
      </p:sp>
      <p:sp>
        <p:nvSpPr>
          <p:cNvPr id="9" name="Rectangle 8"/>
          <p:cNvSpPr>
            <a:spLocks noGrp="1" noChangeArrowheads="1"/>
          </p:cNvSpPr>
          <p:nvPr>
            <p:ph type="sldNum" sz="quarter" idx="12"/>
          </p:nvPr>
        </p:nvSpPr>
        <p:spPr>
          <a:ln/>
        </p:spPr>
        <p:txBody>
          <a:bodyPr/>
          <a:lstStyle>
            <a:lvl1pPr>
              <a:defRPr/>
            </a:lvl1pPr>
          </a:lstStyle>
          <a:p>
            <a:r>
              <a:rPr lang="en-US"/>
              <a:t>2-</a:t>
            </a:r>
            <a:fld id="{25C8AE92-D12B-4666-BE03-B9CD4C9E5B1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EFB2F6E7-A564-4569-9A7E-170074C2B274}" type="datetime1">
              <a:rPr lang="en-US"/>
              <a:pPr/>
              <a:t>1/31/2016</a:t>
            </a:fld>
            <a:endParaRPr lang="en-US"/>
          </a:p>
        </p:txBody>
      </p:sp>
      <p:sp>
        <p:nvSpPr>
          <p:cNvPr id="4" name="Rectangle 7"/>
          <p:cNvSpPr>
            <a:spLocks noGrp="1" noChangeArrowheads="1"/>
          </p:cNvSpPr>
          <p:nvPr>
            <p:ph type="ftr" sz="quarter" idx="11"/>
          </p:nvPr>
        </p:nvSpPr>
        <p:spPr>
          <a:ln/>
        </p:spPr>
        <p:txBody>
          <a:bodyPr/>
          <a:lstStyle>
            <a:lvl1pPr>
              <a:defRPr/>
            </a:lvl1pPr>
          </a:lstStyle>
          <a:p>
            <a:pPr>
              <a:defRPr/>
            </a:pPr>
            <a:r>
              <a:rPr lang="en-US"/>
              <a:t>Application Layer</a:t>
            </a:r>
          </a:p>
        </p:txBody>
      </p:sp>
      <p:sp>
        <p:nvSpPr>
          <p:cNvPr id="5" name="Rectangle 8"/>
          <p:cNvSpPr>
            <a:spLocks noGrp="1" noChangeArrowheads="1"/>
          </p:cNvSpPr>
          <p:nvPr>
            <p:ph type="sldNum" sz="quarter" idx="12"/>
          </p:nvPr>
        </p:nvSpPr>
        <p:spPr>
          <a:ln/>
        </p:spPr>
        <p:txBody>
          <a:bodyPr/>
          <a:lstStyle>
            <a:lvl1pPr>
              <a:defRPr/>
            </a:lvl1pPr>
          </a:lstStyle>
          <a:p>
            <a:r>
              <a:rPr lang="en-US"/>
              <a:t>2-</a:t>
            </a:r>
            <a:fld id="{476E0E34-2E93-422C-8B29-F4409112938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A51B39A8-3787-48C2-B266-F1B07D872077}" type="datetime1">
              <a:rPr lang="en-US"/>
              <a:pPr/>
              <a:t>1/31/2016</a:t>
            </a:fld>
            <a:endParaRPr lang="en-US"/>
          </a:p>
        </p:txBody>
      </p:sp>
      <p:sp>
        <p:nvSpPr>
          <p:cNvPr id="3" name="Rectangle 7"/>
          <p:cNvSpPr>
            <a:spLocks noGrp="1" noChangeArrowheads="1"/>
          </p:cNvSpPr>
          <p:nvPr>
            <p:ph type="ftr" sz="quarter" idx="11"/>
          </p:nvPr>
        </p:nvSpPr>
        <p:spPr>
          <a:ln/>
        </p:spPr>
        <p:txBody>
          <a:bodyPr/>
          <a:lstStyle>
            <a:lvl1pPr>
              <a:defRPr/>
            </a:lvl1pPr>
          </a:lstStyle>
          <a:p>
            <a:pPr>
              <a:defRPr/>
            </a:pPr>
            <a:r>
              <a:rPr lang="en-US"/>
              <a:t>Application Layer</a:t>
            </a:r>
          </a:p>
        </p:txBody>
      </p:sp>
      <p:sp>
        <p:nvSpPr>
          <p:cNvPr id="4" name="Rectangle 8"/>
          <p:cNvSpPr>
            <a:spLocks noGrp="1" noChangeArrowheads="1"/>
          </p:cNvSpPr>
          <p:nvPr>
            <p:ph type="sldNum" sz="quarter" idx="12"/>
          </p:nvPr>
        </p:nvSpPr>
        <p:spPr>
          <a:ln/>
        </p:spPr>
        <p:txBody>
          <a:bodyPr/>
          <a:lstStyle>
            <a:lvl1pPr>
              <a:defRPr/>
            </a:lvl1pPr>
          </a:lstStyle>
          <a:p>
            <a:r>
              <a:rPr lang="en-US"/>
              <a:t>2-</a:t>
            </a:r>
            <a:fld id="{EED18D67-7512-42EB-A9FC-D816678446A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E1D86E4F-60D7-4174-BA3D-E1FB78089D3C}" type="datetime1">
              <a:rPr lang="en-US"/>
              <a:pPr/>
              <a:t>1/31/2016</a:t>
            </a:fld>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a:t>Application Layer</a:t>
            </a:r>
          </a:p>
        </p:txBody>
      </p:sp>
      <p:sp>
        <p:nvSpPr>
          <p:cNvPr id="7" name="Rectangle 8"/>
          <p:cNvSpPr>
            <a:spLocks noGrp="1" noChangeArrowheads="1"/>
          </p:cNvSpPr>
          <p:nvPr>
            <p:ph type="sldNum" sz="quarter" idx="12"/>
          </p:nvPr>
        </p:nvSpPr>
        <p:spPr>
          <a:ln/>
        </p:spPr>
        <p:txBody>
          <a:bodyPr/>
          <a:lstStyle>
            <a:lvl1pPr>
              <a:defRPr/>
            </a:lvl1pPr>
          </a:lstStyle>
          <a:p>
            <a:r>
              <a:rPr lang="en-US"/>
              <a:t>2-</a:t>
            </a:r>
            <a:fld id="{18AF563D-D292-4C84-BE0A-BF0B92F028EF}"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CE3409FC-AD0B-45BF-8871-198D434BCAD0}" type="datetime1">
              <a:rPr lang="en-US"/>
              <a:pPr/>
              <a:t>1/31/2016</a:t>
            </a:fld>
            <a:endParaRPr lang="en-US"/>
          </a:p>
        </p:txBody>
      </p:sp>
      <p:sp>
        <p:nvSpPr>
          <p:cNvPr id="6" name="Rectangle 7"/>
          <p:cNvSpPr>
            <a:spLocks noGrp="1" noChangeArrowheads="1"/>
          </p:cNvSpPr>
          <p:nvPr>
            <p:ph type="ftr" sz="quarter" idx="11"/>
          </p:nvPr>
        </p:nvSpPr>
        <p:spPr>
          <a:ln/>
        </p:spPr>
        <p:txBody>
          <a:bodyPr/>
          <a:lstStyle>
            <a:lvl1pPr>
              <a:defRPr/>
            </a:lvl1pPr>
          </a:lstStyle>
          <a:p>
            <a:pPr>
              <a:defRPr/>
            </a:pPr>
            <a:r>
              <a:rPr lang="en-US"/>
              <a:t>Application Layer</a:t>
            </a:r>
          </a:p>
        </p:txBody>
      </p:sp>
      <p:sp>
        <p:nvSpPr>
          <p:cNvPr id="7" name="Rectangle 8"/>
          <p:cNvSpPr>
            <a:spLocks noGrp="1" noChangeArrowheads="1"/>
          </p:cNvSpPr>
          <p:nvPr>
            <p:ph type="sldNum" sz="quarter" idx="12"/>
          </p:nvPr>
        </p:nvSpPr>
        <p:spPr>
          <a:ln/>
        </p:spPr>
        <p:txBody>
          <a:bodyPr/>
          <a:lstStyle>
            <a:lvl1pPr>
              <a:defRPr/>
            </a:lvl1pPr>
          </a:lstStyle>
          <a:p>
            <a:r>
              <a:rPr lang="en-US"/>
              <a:t>2-</a:t>
            </a:r>
            <a:fld id="{F79A597D-D21E-4975-8911-60986F0D8C1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33400" y="1611313"/>
            <a:ext cx="77724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400">
                <a:latin typeface="Times New Roman" pitchFamily="18" charset="0"/>
              </a:defRPr>
            </a:lvl1pPr>
          </a:lstStyle>
          <a:p>
            <a:fld id="{FFCC1F8E-2065-469D-A195-3A51734C243B}" type="datetime1">
              <a:rPr lang="en-US"/>
              <a:pPr/>
              <a:t>1/31/2016</a:t>
            </a:fld>
            <a:endParaRPr lang="en-US"/>
          </a:p>
        </p:txBody>
      </p:sp>
      <p:sp>
        <p:nvSpPr>
          <p:cNvPr id="32775" name="Rectangle 7"/>
          <p:cNvSpPr>
            <a:spLocks noGrp="1" noChangeArrowheads="1"/>
          </p:cNvSpPr>
          <p:nvPr>
            <p:ph type="ftr" sz="quarter" idx="3"/>
          </p:nvPr>
        </p:nvSpPr>
        <p:spPr bwMode="auto">
          <a:xfrm>
            <a:off x="5576888" y="6467475"/>
            <a:ext cx="2895600" cy="287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a:latin typeface="Tahoma" pitchFamily="34" charset="0"/>
                <a:ea typeface="+mn-ea"/>
                <a:cs typeface="+mn-cs"/>
              </a:defRPr>
            </a:lvl1pPr>
          </a:lstStyle>
          <a:p>
            <a:pPr>
              <a:defRPr/>
            </a:pPr>
            <a:r>
              <a:rPr lang="en-US"/>
              <a:t>Application Layer</a:t>
            </a:r>
          </a:p>
        </p:txBody>
      </p:sp>
      <p:sp>
        <p:nvSpPr>
          <p:cNvPr id="32776" name="Rectangle 8"/>
          <p:cNvSpPr>
            <a:spLocks noGrp="1" noChangeArrowheads="1"/>
          </p:cNvSpPr>
          <p:nvPr>
            <p:ph type="sldNum" sz="quarter" idx="4"/>
          </p:nvPr>
        </p:nvSpPr>
        <p:spPr bwMode="auto">
          <a:xfrm>
            <a:off x="8324850" y="6462713"/>
            <a:ext cx="676275" cy="276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a:latin typeface="Tahoma" pitchFamily="34" charset="0"/>
              </a:defRPr>
            </a:lvl1pPr>
          </a:lstStyle>
          <a:p>
            <a:r>
              <a:rPr lang="en-US"/>
              <a:t>2-</a:t>
            </a:r>
            <a:fld id="{DB670B64-FF05-41E5-82CB-C9532F9A108F}"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4096" r:id="rId1"/>
    <p:sldLayoutId id="2147484097" r:id="rId2"/>
    <p:sldLayoutId id="2147484098" r:id="rId3"/>
    <p:sldLayoutId id="2147484099" r:id="rId4"/>
    <p:sldLayoutId id="2147484100" r:id="rId5"/>
    <p:sldLayoutId id="2147484101" r:id="rId6"/>
    <p:sldLayoutId id="2147484102" r:id="rId7"/>
    <p:sldLayoutId id="2147484103" r:id="rId8"/>
    <p:sldLayoutId id="2147484104" r:id="rId9"/>
    <p:sldLayoutId id="2147484105" r:id="rId10"/>
    <p:sldLayoutId id="2147484106" r:id="rId11"/>
    <p:sldLayoutId id="2147484107" r:id="rId12"/>
    <p:sldLayoutId id="2147484108" r:id="rId13"/>
    <p:sldLayoutId id="2147484109" r:id="rId14"/>
    <p:sldLayoutId id="2147484110" r:id="rId15"/>
  </p:sldLayoutIdLst>
  <p:timing>
    <p:tnLst>
      <p:par>
        <p:cTn id="1" dur="indefinite" restart="never" nodeType="tmRoot"/>
      </p:par>
    </p:tnLst>
  </p:timing>
  <p:hf hdr="0" dt="0"/>
  <p:txStyles>
    <p:titleStyle>
      <a:lvl1pPr algn="l" rtl="0" eaLnBrk="0" fontAlgn="base" hangingPunct="0">
        <a:spcBef>
          <a:spcPct val="0"/>
        </a:spcBef>
        <a:spcAft>
          <a:spcPct val="0"/>
        </a:spcAft>
        <a:defRPr sz="4400">
          <a:solidFill>
            <a:srgbClr val="000099"/>
          </a:solidFill>
          <a:latin typeface="Gill Sans MT" pitchFamily="34" charset="0"/>
          <a:ea typeface="ＭＳ Ｐゴシック" charset="0"/>
          <a:cs typeface="ＭＳ Ｐゴシック" charset="0"/>
        </a:defRPr>
      </a:lvl1pPr>
      <a:lvl2pPr algn="l" rtl="0" eaLnBrk="0" fontAlgn="base" hangingPunct="0">
        <a:spcBef>
          <a:spcPct val="0"/>
        </a:spcBef>
        <a:spcAft>
          <a:spcPct val="0"/>
        </a:spcAft>
        <a:defRPr sz="4400">
          <a:solidFill>
            <a:srgbClr val="000099"/>
          </a:solidFill>
          <a:latin typeface="Gill Sans MT" pitchFamily="34" charset="0"/>
          <a:ea typeface="ＭＳ Ｐゴシック" charset="0"/>
          <a:cs typeface="ＭＳ Ｐゴシック" charset="0"/>
        </a:defRPr>
      </a:lvl2pPr>
      <a:lvl3pPr algn="l" rtl="0" eaLnBrk="0" fontAlgn="base" hangingPunct="0">
        <a:spcBef>
          <a:spcPct val="0"/>
        </a:spcBef>
        <a:spcAft>
          <a:spcPct val="0"/>
        </a:spcAft>
        <a:defRPr sz="4400">
          <a:solidFill>
            <a:srgbClr val="000099"/>
          </a:solidFill>
          <a:latin typeface="Gill Sans MT" pitchFamily="34" charset="0"/>
          <a:ea typeface="ＭＳ Ｐゴシック" charset="0"/>
          <a:cs typeface="ＭＳ Ｐゴシック" charset="0"/>
        </a:defRPr>
      </a:lvl3pPr>
      <a:lvl4pPr algn="l" rtl="0" eaLnBrk="0" fontAlgn="base" hangingPunct="0">
        <a:spcBef>
          <a:spcPct val="0"/>
        </a:spcBef>
        <a:spcAft>
          <a:spcPct val="0"/>
        </a:spcAft>
        <a:defRPr sz="4400">
          <a:solidFill>
            <a:srgbClr val="000099"/>
          </a:solidFill>
          <a:latin typeface="Gill Sans MT" pitchFamily="34" charset="0"/>
          <a:ea typeface="ＭＳ Ｐゴシック" charset="0"/>
          <a:cs typeface="ＭＳ Ｐゴシック" charset="0"/>
        </a:defRPr>
      </a:lvl4pPr>
      <a:lvl5pPr algn="l" rtl="0" eaLnBrk="0" fontAlgn="base" hangingPunct="0">
        <a:spcBef>
          <a:spcPct val="0"/>
        </a:spcBef>
        <a:spcAft>
          <a:spcPct val="0"/>
        </a:spcAft>
        <a:defRPr sz="4400">
          <a:solidFill>
            <a:srgbClr val="000099"/>
          </a:solidFill>
          <a:latin typeface="Gill Sans MT" pitchFamily="34" charset="0"/>
          <a:ea typeface="ＭＳ Ｐゴシック" charset="0"/>
          <a:cs typeface="ＭＳ Ｐゴシック" charset="0"/>
        </a:defRPr>
      </a:lvl5pPr>
      <a:lvl6pPr marL="457200" algn="l" rtl="0" eaLnBrk="0" fontAlgn="base" hangingPunct="0">
        <a:spcBef>
          <a:spcPct val="0"/>
        </a:spcBef>
        <a:spcAft>
          <a:spcPct val="0"/>
        </a:spcAft>
        <a:defRPr sz="4000" u="sng">
          <a:solidFill>
            <a:schemeClr val="accent2"/>
          </a:solidFill>
          <a:latin typeface="Comic Sans MS" pitchFamily="66" charset="0"/>
        </a:defRPr>
      </a:lvl6pPr>
      <a:lvl7pPr marL="914400" algn="l" rtl="0" eaLnBrk="0" fontAlgn="base" hangingPunct="0">
        <a:spcBef>
          <a:spcPct val="0"/>
        </a:spcBef>
        <a:spcAft>
          <a:spcPct val="0"/>
        </a:spcAft>
        <a:defRPr sz="4000" u="sng">
          <a:solidFill>
            <a:schemeClr val="accent2"/>
          </a:solidFill>
          <a:latin typeface="Comic Sans MS" pitchFamily="66" charset="0"/>
        </a:defRPr>
      </a:lvl7pPr>
      <a:lvl8pPr marL="1371600" algn="l" rtl="0" eaLnBrk="0" fontAlgn="base" hangingPunct="0">
        <a:spcBef>
          <a:spcPct val="0"/>
        </a:spcBef>
        <a:spcAft>
          <a:spcPct val="0"/>
        </a:spcAft>
        <a:defRPr sz="4000" u="sng">
          <a:solidFill>
            <a:schemeClr val="accent2"/>
          </a:solidFill>
          <a:latin typeface="Comic Sans MS" pitchFamily="66" charset="0"/>
        </a:defRPr>
      </a:lvl8pPr>
      <a:lvl9pPr marL="1828800" algn="l" rtl="0" eaLnBrk="0" fontAlgn="base" hangingPunct="0">
        <a:spcBef>
          <a:spcPct val="0"/>
        </a:spcBef>
        <a:spcAft>
          <a:spcPct val="0"/>
        </a:spcAft>
        <a:defRPr sz="4000" u="sng">
          <a:solidFill>
            <a:schemeClr val="accent2"/>
          </a:solidFill>
          <a:latin typeface="Comic Sans MS" pitchFamily="66" charset="0"/>
        </a:defRPr>
      </a:lvl9pPr>
    </p:titleStyle>
    <p:bodyStyle>
      <a:lvl1pPr marL="342900" indent="-342900" algn="l" rtl="0" eaLnBrk="0" fontAlgn="base" hangingPunct="0">
        <a:lnSpc>
          <a:spcPct val="85000"/>
        </a:lnSpc>
        <a:spcBef>
          <a:spcPct val="20000"/>
        </a:spcBef>
        <a:spcAft>
          <a:spcPct val="0"/>
        </a:spcAft>
        <a:buClr>
          <a:srgbClr val="000099"/>
        </a:buClr>
        <a:buSzPct val="65000"/>
        <a:buFont typeface="Wingdings" pitchFamily="2" charset="2"/>
        <a:buChar char="v"/>
        <a:defRPr sz="2800">
          <a:solidFill>
            <a:schemeClr val="tx1"/>
          </a:solidFill>
          <a:latin typeface="Gill Sans MT" pitchFamily="34" charset="0"/>
          <a:ea typeface="ＭＳ Ｐゴシック" charset="0"/>
          <a:cs typeface="ＭＳ Ｐゴシック" charset="0"/>
        </a:defRPr>
      </a:lvl1pPr>
      <a:lvl2pPr marL="742950" indent="-285750" algn="l" rtl="0" eaLnBrk="0" fontAlgn="base" hangingPunct="0">
        <a:lnSpc>
          <a:spcPct val="85000"/>
        </a:lnSpc>
        <a:spcBef>
          <a:spcPct val="20000"/>
        </a:spcBef>
        <a:spcAft>
          <a:spcPct val="0"/>
        </a:spcAft>
        <a:buClr>
          <a:srgbClr val="000099"/>
        </a:buClr>
        <a:buFont typeface="Wingdings" pitchFamily="2" charset="2"/>
        <a:buChar char="§"/>
        <a:defRPr sz="2400">
          <a:solidFill>
            <a:schemeClr val="tx1"/>
          </a:solidFill>
          <a:latin typeface="Gill Sans MT" pitchFamily="34" charset="0"/>
          <a:ea typeface="ＭＳ Ｐゴシック" charset="0"/>
        </a:defRPr>
      </a:lvl2pPr>
      <a:lvl3pPr marL="1143000" indent="-228600" algn="l" rtl="0" eaLnBrk="0" fontAlgn="base" hangingPunct="0">
        <a:spcBef>
          <a:spcPct val="20000"/>
        </a:spcBef>
        <a:spcAft>
          <a:spcPct val="0"/>
        </a:spcAft>
        <a:buChar char="•"/>
        <a:defRPr sz="20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ea typeface="ＭＳ Ｐゴシック"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533400" y="228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0179" name="Rectangle 3"/>
          <p:cNvSpPr>
            <a:spLocks noGrp="1" noChangeArrowheads="1"/>
          </p:cNvSpPr>
          <p:nvPr>
            <p:ph type="body" idx="1"/>
          </p:nvPr>
        </p:nvSpPr>
        <p:spPr bwMode="auto">
          <a:xfrm>
            <a:off x="533400" y="1611313"/>
            <a:ext cx="77724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400">
                <a:solidFill>
                  <a:srgbClr val="000000"/>
                </a:solidFill>
                <a:latin typeface="Times New Roman" pitchFamily="18" charset="0"/>
              </a:defRPr>
            </a:lvl1pPr>
          </a:lstStyle>
          <a:p>
            <a:fld id="{14A1ADC6-71E6-4D4B-8523-7BBE21BAE8FE}" type="datetime1">
              <a:rPr lang="en-US"/>
              <a:pPr/>
              <a:t>1/31/2016</a:t>
            </a:fld>
            <a:endParaRPr lang="en-US"/>
          </a:p>
        </p:txBody>
      </p:sp>
      <p:sp>
        <p:nvSpPr>
          <p:cNvPr id="195589" name="Rectangle 5"/>
          <p:cNvSpPr>
            <a:spLocks noGrp="1" noChangeArrowheads="1"/>
          </p:cNvSpPr>
          <p:nvPr>
            <p:ph type="ftr" sz="quarter" idx="3"/>
          </p:nvPr>
        </p:nvSpPr>
        <p:spPr bwMode="auto">
          <a:xfrm>
            <a:off x="5576888" y="6467475"/>
            <a:ext cx="2895600" cy="287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buFontTx/>
              <a:buNone/>
              <a:defRPr sz="1200">
                <a:solidFill>
                  <a:srgbClr val="000000"/>
                </a:solidFill>
                <a:latin typeface="Tahoma" pitchFamily="34" charset="0"/>
                <a:ea typeface="+mn-ea"/>
                <a:cs typeface="Arial"/>
              </a:defRPr>
            </a:lvl1pPr>
          </a:lstStyle>
          <a:p>
            <a:pPr>
              <a:defRPr/>
            </a:pPr>
            <a:r>
              <a:rPr lang="en-US"/>
              <a:t>Introduction</a:t>
            </a:r>
          </a:p>
        </p:txBody>
      </p:sp>
      <p:sp>
        <p:nvSpPr>
          <p:cNvPr id="195590" name="Rectangle 6"/>
          <p:cNvSpPr>
            <a:spLocks noGrp="1" noChangeArrowheads="1"/>
          </p:cNvSpPr>
          <p:nvPr>
            <p:ph type="sldNum" sz="quarter" idx="4"/>
          </p:nvPr>
        </p:nvSpPr>
        <p:spPr bwMode="auto">
          <a:xfrm>
            <a:off x="8324850" y="6462713"/>
            <a:ext cx="676275" cy="276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ClrTx/>
              <a:buSzTx/>
              <a:buFontTx/>
              <a:buNone/>
              <a:defRPr sz="1200">
                <a:solidFill>
                  <a:srgbClr val="000000"/>
                </a:solidFill>
                <a:latin typeface="Tahoma" pitchFamily="34" charset="0"/>
              </a:defRPr>
            </a:lvl1pPr>
          </a:lstStyle>
          <a:p>
            <a:r>
              <a:rPr lang="en-US"/>
              <a:t>2-</a:t>
            </a:r>
            <a:fld id="{0ED96005-E63F-4D91-BEA8-4998A6B8AE5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 id="2147484152" r:id="rId12"/>
  </p:sldLayoutIdLst>
  <p:timing>
    <p:tnLst>
      <p:par>
        <p:cTn id="1" dur="indefinite" restart="never" nodeType="tmRoot"/>
      </p:par>
    </p:tnLst>
  </p:timing>
  <p:hf hdr="0" dt="0"/>
  <p:txStyles>
    <p:titleStyle>
      <a:lvl1pPr algn="l" rtl="0" eaLnBrk="0" fontAlgn="base" hangingPunct="0">
        <a:spcBef>
          <a:spcPct val="0"/>
        </a:spcBef>
        <a:spcAft>
          <a:spcPct val="0"/>
        </a:spcAft>
        <a:defRPr sz="4400">
          <a:solidFill>
            <a:srgbClr val="000099"/>
          </a:solidFill>
          <a:latin typeface="+mj-lt"/>
          <a:ea typeface="ＭＳ Ｐゴシック" charset="0"/>
          <a:cs typeface="+mj-cs"/>
        </a:defRPr>
      </a:lvl1pPr>
      <a:lvl2pPr algn="l" rtl="0" eaLnBrk="0" fontAlgn="base" hangingPunct="0">
        <a:spcBef>
          <a:spcPct val="0"/>
        </a:spcBef>
        <a:spcAft>
          <a:spcPct val="0"/>
        </a:spcAft>
        <a:defRPr sz="4400">
          <a:solidFill>
            <a:srgbClr val="000099"/>
          </a:solidFill>
          <a:latin typeface="Gill Sans MT" pitchFamily="34" charset="0"/>
          <a:ea typeface="ＭＳ Ｐゴシック" charset="0"/>
          <a:cs typeface="Arial" charset="0"/>
        </a:defRPr>
      </a:lvl2pPr>
      <a:lvl3pPr algn="l" rtl="0" eaLnBrk="0" fontAlgn="base" hangingPunct="0">
        <a:spcBef>
          <a:spcPct val="0"/>
        </a:spcBef>
        <a:spcAft>
          <a:spcPct val="0"/>
        </a:spcAft>
        <a:defRPr sz="4400">
          <a:solidFill>
            <a:srgbClr val="000099"/>
          </a:solidFill>
          <a:latin typeface="Gill Sans MT" pitchFamily="34" charset="0"/>
          <a:ea typeface="ＭＳ Ｐゴシック" charset="0"/>
          <a:cs typeface="Arial" charset="0"/>
        </a:defRPr>
      </a:lvl3pPr>
      <a:lvl4pPr algn="l" rtl="0" eaLnBrk="0" fontAlgn="base" hangingPunct="0">
        <a:spcBef>
          <a:spcPct val="0"/>
        </a:spcBef>
        <a:spcAft>
          <a:spcPct val="0"/>
        </a:spcAft>
        <a:defRPr sz="4400">
          <a:solidFill>
            <a:srgbClr val="000099"/>
          </a:solidFill>
          <a:latin typeface="Gill Sans MT" pitchFamily="34" charset="0"/>
          <a:ea typeface="ＭＳ Ｐゴシック" charset="0"/>
          <a:cs typeface="Arial" charset="0"/>
        </a:defRPr>
      </a:lvl4pPr>
      <a:lvl5pPr algn="l" rtl="0" eaLnBrk="0" fontAlgn="base" hangingPunct="0">
        <a:spcBef>
          <a:spcPct val="0"/>
        </a:spcBef>
        <a:spcAft>
          <a:spcPct val="0"/>
        </a:spcAft>
        <a:defRPr sz="4400">
          <a:solidFill>
            <a:srgbClr val="000099"/>
          </a:solidFill>
          <a:latin typeface="Gill Sans MT" pitchFamily="34" charset="0"/>
          <a:ea typeface="ＭＳ Ｐゴシック" charset="0"/>
          <a:cs typeface="Arial" charset="0"/>
        </a:defRPr>
      </a:lvl5pPr>
      <a:lvl6pPr marL="457200" algn="l" rtl="0" fontAlgn="base">
        <a:spcBef>
          <a:spcPct val="0"/>
        </a:spcBef>
        <a:spcAft>
          <a:spcPct val="0"/>
        </a:spcAft>
        <a:defRPr sz="4400">
          <a:solidFill>
            <a:srgbClr val="000099"/>
          </a:solidFill>
          <a:latin typeface="Gill Sans MT" pitchFamily="34" charset="0"/>
          <a:cs typeface="Arial" charset="0"/>
        </a:defRPr>
      </a:lvl6pPr>
      <a:lvl7pPr marL="914400" algn="l" rtl="0" fontAlgn="base">
        <a:spcBef>
          <a:spcPct val="0"/>
        </a:spcBef>
        <a:spcAft>
          <a:spcPct val="0"/>
        </a:spcAft>
        <a:defRPr sz="4400">
          <a:solidFill>
            <a:srgbClr val="000099"/>
          </a:solidFill>
          <a:latin typeface="Gill Sans MT" pitchFamily="34" charset="0"/>
          <a:cs typeface="Arial" charset="0"/>
        </a:defRPr>
      </a:lvl7pPr>
      <a:lvl8pPr marL="1371600" algn="l" rtl="0" fontAlgn="base">
        <a:spcBef>
          <a:spcPct val="0"/>
        </a:spcBef>
        <a:spcAft>
          <a:spcPct val="0"/>
        </a:spcAft>
        <a:defRPr sz="4400">
          <a:solidFill>
            <a:srgbClr val="000099"/>
          </a:solidFill>
          <a:latin typeface="Gill Sans MT" pitchFamily="34" charset="0"/>
          <a:cs typeface="Arial" charset="0"/>
        </a:defRPr>
      </a:lvl8pPr>
      <a:lvl9pPr marL="1828800" algn="l" rtl="0" fontAlgn="base">
        <a:spcBef>
          <a:spcPct val="0"/>
        </a:spcBef>
        <a:spcAft>
          <a:spcPct val="0"/>
        </a:spcAft>
        <a:defRPr sz="4400">
          <a:solidFill>
            <a:srgbClr val="000099"/>
          </a:solidFill>
          <a:latin typeface="Gill Sans MT" pitchFamily="34" charset="0"/>
          <a:cs typeface="Arial" charset="0"/>
        </a:defRPr>
      </a:lvl9pPr>
    </p:titleStyle>
    <p:bodyStyle>
      <a:lvl1pPr marL="342900" indent="-342900" algn="l" rtl="0" eaLnBrk="0" fontAlgn="base" hangingPunct="0">
        <a:lnSpc>
          <a:spcPct val="85000"/>
        </a:lnSpc>
        <a:spcBef>
          <a:spcPct val="20000"/>
        </a:spcBef>
        <a:spcAft>
          <a:spcPct val="0"/>
        </a:spcAft>
        <a:buClr>
          <a:srgbClr val="000099"/>
        </a:buClr>
        <a:buSzPct val="65000"/>
        <a:buFont typeface="Wingdings" pitchFamily="2" charset="2"/>
        <a:buChar char="v"/>
        <a:defRPr sz="2800">
          <a:solidFill>
            <a:schemeClr val="tx1"/>
          </a:solidFill>
          <a:latin typeface="+mn-lt"/>
          <a:ea typeface="ＭＳ Ｐゴシック" charset="0"/>
          <a:cs typeface="+mn-cs"/>
        </a:defRPr>
      </a:lvl1pPr>
      <a:lvl2pPr marL="742950" indent="-285750" algn="l" rtl="0" eaLnBrk="0" fontAlgn="base" hangingPunct="0">
        <a:lnSpc>
          <a:spcPct val="85000"/>
        </a:lnSpc>
        <a:spcBef>
          <a:spcPct val="20000"/>
        </a:spcBef>
        <a:spcAft>
          <a:spcPct val="0"/>
        </a:spcAft>
        <a:buClr>
          <a:srgbClr val="000099"/>
        </a:buClr>
        <a:buFont typeface="Wingdings" pitchFamily="2" charset="2"/>
        <a:buChar char="§"/>
        <a:defRPr sz="2400">
          <a:solidFill>
            <a:schemeClr val="tx1"/>
          </a:solidFill>
          <a:latin typeface="+mn-lt"/>
          <a:ea typeface="Arial" charset="0"/>
          <a:cs typeface="+mn-cs"/>
        </a:defRPr>
      </a:lvl2pPr>
      <a:lvl3pPr marL="1143000" indent="-228600" algn="l" rtl="0" eaLnBrk="0" fontAlgn="base" hangingPunct="0">
        <a:spcBef>
          <a:spcPct val="20000"/>
        </a:spcBef>
        <a:spcAft>
          <a:spcPct val="0"/>
        </a:spcAft>
        <a:buChar char="•"/>
        <a:defRPr sz="2000">
          <a:solidFill>
            <a:schemeClr val="tx1"/>
          </a:solidFill>
          <a:latin typeface="Comic Sans MS" pitchFamily="66" charset="0"/>
          <a:ea typeface="Arial" charset="0"/>
          <a:cs typeface="+mn-cs"/>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ea typeface="Arial" charset="0"/>
          <a:cs typeface="+mn-cs"/>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ea typeface="Arial" charset="0"/>
          <a:cs typeface="+mn-cs"/>
        </a:defRPr>
      </a:lvl5pPr>
      <a:lvl6pPr marL="2514600" indent="-228600" algn="l" rtl="0" fontAlgn="base">
        <a:spcBef>
          <a:spcPct val="20000"/>
        </a:spcBef>
        <a:spcAft>
          <a:spcPct val="0"/>
        </a:spcAft>
        <a:buChar char="»"/>
        <a:defRPr sz="2000">
          <a:solidFill>
            <a:schemeClr val="tx1"/>
          </a:solidFill>
          <a:latin typeface="Times New Roman" pitchFamily="18" charset="0"/>
          <a:cs typeface="+mn-cs"/>
        </a:defRPr>
      </a:lvl6pPr>
      <a:lvl7pPr marL="2971800" indent="-228600" algn="l" rtl="0" fontAlgn="base">
        <a:spcBef>
          <a:spcPct val="20000"/>
        </a:spcBef>
        <a:spcAft>
          <a:spcPct val="0"/>
        </a:spcAft>
        <a:buChar char="»"/>
        <a:defRPr sz="2000">
          <a:solidFill>
            <a:schemeClr val="tx1"/>
          </a:solidFill>
          <a:latin typeface="Times New Roman" pitchFamily="18" charset="0"/>
          <a:cs typeface="+mn-cs"/>
        </a:defRPr>
      </a:lvl7pPr>
      <a:lvl8pPr marL="3429000" indent="-228600" algn="l" rtl="0" fontAlgn="base">
        <a:spcBef>
          <a:spcPct val="20000"/>
        </a:spcBef>
        <a:spcAft>
          <a:spcPct val="0"/>
        </a:spcAft>
        <a:buChar char="»"/>
        <a:defRPr sz="2000">
          <a:solidFill>
            <a:schemeClr val="tx1"/>
          </a:solidFill>
          <a:latin typeface="Times New Roman" pitchFamily="18" charset="0"/>
          <a:cs typeface="+mn-cs"/>
        </a:defRPr>
      </a:lvl8pPr>
      <a:lvl9pPr marL="3886200" indent="-228600" algn="l" rtl="0" fontAlgn="base">
        <a:spcBef>
          <a:spcPct val="20000"/>
        </a:spcBef>
        <a:spcAft>
          <a:spcPct val="0"/>
        </a:spcAft>
        <a:buChar char="»"/>
        <a:defRPr sz="2000">
          <a:solidFill>
            <a:schemeClr val="tx1"/>
          </a:solidFill>
          <a:latin typeface="Times New Roman" pitchFamily="18"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hyperlink" Target="http://en.wikipedia.org/wiki/Dynamic_DNS" TargetMode="External"/><Relationship Id="rId4" Type="http://schemas.openxmlformats.org/officeDocument/2006/relationships/hyperlink" Target="http://www.ietf.org/rfc/rfc2136.txt"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zytrax.com/books/dns/ch7/"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docs.oracle.com/cd/E19683-01/817-4843/dnsintro-94/index.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www.ietf.org/rfc/rfc2131.txt"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www.internethalloffame.org/" TargetMode="External"/><Relationship Id="rId4" Type="http://schemas.openxmlformats.org/officeDocument/2006/relationships/hyperlink" Target="http://www.youtube.com/watch?v=_DkG4ur8A7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hyperlink" Target="https://www.iana.org/domains/root/server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Root_name_server" TargetMode="External"/><Relationship Id="rId2" Type="http://schemas.openxmlformats.org/officeDocument/2006/relationships/hyperlink" Target="http://www.iana.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Network_Solution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en.wikipedia.org/wiki/Educause"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Footer Placeholder 2"/>
          <p:cNvSpPr>
            <a:spLocks noGrp="1"/>
          </p:cNvSpPr>
          <p:nvPr>
            <p:ph type="ftr" sz="quarter" idx="11"/>
          </p:nvPr>
        </p:nvSpPr>
        <p:spPr>
          <a:xfrm>
            <a:off x="5562600" y="6453188"/>
            <a:ext cx="2895600" cy="287337"/>
          </a:xfrm>
          <a:noFill/>
        </p:spPr>
        <p:txBody>
          <a:bodyPr/>
          <a:lstStyle/>
          <a:p>
            <a:pPr>
              <a:buFont typeface="ZapfDingbats" pitchFamily="82" charset="2"/>
              <a:buNone/>
            </a:pPr>
            <a:r>
              <a:rPr lang="en-US" smtClean="0">
                <a:ea typeface="ＭＳ Ｐゴシック" pitchFamily="34" charset="-128"/>
                <a:cs typeface="Arial" pitchFamily="34" charset="0"/>
              </a:rPr>
              <a:t>Application Layer</a:t>
            </a:r>
          </a:p>
        </p:txBody>
      </p:sp>
      <p:sp>
        <p:nvSpPr>
          <p:cNvPr id="65538" name="Slide Number Placeholder 3"/>
          <p:cNvSpPr>
            <a:spLocks noGrp="1"/>
          </p:cNvSpPr>
          <p:nvPr>
            <p:ph type="sldNum" sz="quarter" idx="12"/>
          </p:nvPr>
        </p:nvSpPr>
        <p:spPr>
          <a:noFill/>
        </p:spPr>
        <p:txBody>
          <a:bodyPr/>
          <a:lstStyle/>
          <a:p>
            <a:r>
              <a:rPr lang="en-US"/>
              <a:t>2-</a:t>
            </a:r>
            <a:fld id="{CEB39503-BD8F-4CC6-B5CA-BBDEB272C9D9}" type="slidenum">
              <a:rPr lang="en-US"/>
              <a:pPr/>
              <a:t>1</a:t>
            </a:fld>
            <a:endParaRPr lang="en-US"/>
          </a:p>
        </p:txBody>
      </p:sp>
      <p:sp>
        <p:nvSpPr>
          <p:cNvPr id="65539" name="Rectangle 3"/>
          <p:cNvSpPr>
            <a:spLocks noChangeArrowheads="1"/>
          </p:cNvSpPr>
          <p:nvPr/>
        </p:nvSpPr>
        <p:spPr bwMode="auto">
          <a:xfrm>
            <a:off x="371475" y="715963"/>
            <a:ext cx="4487863" cy="1724025"/>
          </a:xfrm>
          <a:prstGeom prst="rect">
            <a:avLst/>
          </a:prstGeom>
          <a:noFill/>
          <a:ln w="9525">
            <a:noFill/>
            <a:miter lim="800000"/>
            <a:headEnd/>
            <a:tailEnd/>
          </a:ln>
        </p:spPr>
        <p:txBody>
          <a:bodyPr anchor="ctr"/>
          <a:lstStyle/>
          <a:p>
            <a:pPr eaLnBrk="1" hangingPunct="1">
              <a:lnSpc>
                <a:spcPct val="85000"/>
              </a:lnSpc>
              <a:spcBef>
                <a:spcPct val="0"/>
              </a:spcBef>
              <a:buClrTx/>
              <a:buSzTx/>
              <a:buFontTx/>
              <a:buNone/>
            </a:pPr>
            <a:r>
              <a:rPr lang="en-US" sz="4400">
                <a:solidFill>
                  <a:srgbClr val="000099"/>
                </a:solidFill>
                <a:latin typeface="Gill Sans MT" pitchFamily="34" charset="0"/>
              </a:rPr>
              <a:t>Chapter 2</a:t>
            </a:r>
            <a:r>
              <a:rPr lang="en-US" sz="4800">
                <a:solidFill>
                  <a:srgbClr val="000099"/>
                </a:solidFill>
                <a:latin typeface="Gill Sans MT" pitchFamily="34" charset="0"/>
              </a:rPr>
              <a:t/>
            </a:r>
            <a:br>
              <a:rPr lang="en-US" sz="4800">
                <a:solidFill>
                  <a:srgbClr val="000099"/>
                </a:solidFill>
                <a:latin typeface="Gill Sans MT" pitchFamily="34" charset="0"/>
              </a:rPr>
            </a:br>
            <a:r>
              <a:rPr lang="en-US" sz="4400">
                <a:solidFill>
                  <a:srgbClr val="000099"/>
                </a:solidFill>
                <a:latin typeface="Gill Sans MT" pitchFamily="34" charset="0"/>
              </a:rPr>
              <a:t>Application Layer</a:t>
            </a:r>
          </a:p>
        </p:txBody>
      </p:sp>
      <p:sp>
        <p:nvSpPr>
          <p:cNvPr id="65540" name="Rectangle 4"/>
          <p:cNvSpPr>
            <a:spLocks noChangeArrowheads="1"/>
          </p:cNvSpPr>
          <p:nvPr/>
        </p:nvSpPr>
        <p:spPr bwMode="auto">
          <a:xfrm>
            <a:off x="6184900" y="3078163"/>
            <a:ext cx="2881313" cy="2860675"/>
          </a:xfrm>
          <a:prstGeom prst="rect">
            <a:avLst/>
          </a:prstGeom>
          <a:noFill/>
          <a:ln w="9525">
            <a:noFill/>
            <a:miter lim="800000"/>
            <a:headEnd/>
            <a:tailEnd/>
          </a:ln>
        </p:spPr>
        <p:txBody>
          <a:bodyPr anchor="ctr"/>
          <a:lstStyle/>
          <a:p>
            <a:pPr eaLnBrk="1" hangingPunct="1">
              <a:lnSpc>
                <a:spcPct val="85000"/>
              </a:lnSpc>
              <a:spcBef>
                <a:spcPct val="0"/>
              </a:spcBef>
              <a:buClrTx/>
              <a:buSzTx/>
              <a:buFontTx/>
              <a:buNone/>
            </a:pPr>
            <a:r>
              <a:rPr lang="en-US" sz="2800" i="1">
                <a:solidFill>
                  <a:srgbClr val="008000"/>
                </a:solidFill>
                <a:latin typeface="Gill Sans MT" pitchFamily="34" charset="0"/>
              </a:rPr>
              <a:t>Computer Networking: A Top Down Approach </a:t>
            </a:r>
            <a:r>
              <a:rPr lang="en-US" sz="2800">
                <a:solidFill>
                  <a:srgbClr val="008000"/>
                </a:solidFill>
                <a:latin typeface="Gill Sans MT" pitchFamily="34" charset="0"/>
              </a:rPr>
              <a:t/>
            </a:r>
            <a:br>
              <a:rPr lang="en-US" sz="2800">
                <a:solidFill>
                  <a:srgbClr val="008000"/>
                </a:solidFill>
                <a:latin typeface="Gill Sans MT" pitchFamily="34" charset="0"/>
              </a:rPr>
            </a:br>
            <a:r>
              <a:rPr lang="en-US">
                <a:solidFill>
                  <a:srgbClr val="008000"/>
                </a:solidFill>
                <a:latin typeface="Gill Sans MT" pitchFamily="34" charset="0"/>
              </a:rPr>
              <a:t>6</a:t>
            </a:r>
            <a:r>
              <a:rPr lang="en-US" baseline="30000">
                <a:solidFill>
                  <a:srgbClr val="008000"/>
                </a:solidFill>
                <a:latin typeface="Gill Sans MT" pitchFamily="34" charset="0"/>
              </a:rPr>
              <a:t>th</a:t>
            </a:r>
            <a:r>
              <a:rPr lang="en-US">
                <a:solidFill>
                  <a:srgbClr val="008000"/>
                </a:solidFill>
                <a:latin typeface="Gill Sans MT" pitchFamily="34" charset="0"/>
              </a:rPr>
              <a:t> edition </a:t>
            </a:r>
            <a:br>
              <a:rPr lang="en-US">
                <a:solidFill>
                  <a:srgbClr val="008000"/>
                </a:solidFill>
                <a:latin typeface="Gill Sans MT" pitchFamily="34" charset="0"/>
              </a:rPr>
            </a:br>
            <a:r>
              <a:rPr lang="en-US">
                <a:solidFill>
                  <a:srgbClr val="008000"/>
                </a:solidFill>
                <a:latin typeface="Gill Sans MT" pitchFamily="34" charset="0"/>
              </a:rPr>
              <a:t>Jim Kurose, Keith Ross</a:t>
            </a:r>
            <a:br>
              <a:rPr lang="en-US">
                <a:solidFill>
                  <a:srgbClr val="008000"/>
                </a:solidFill>
                <a:latin typeface="Gill Sans MT" pitchFamily="34" charset="0"/>
              </a:rPr>
            </a:br>
            <a:r>
              <a:rPr lang="en-US">
                <a:solidFill>
                  <a:srgbClr val="008000"/>
                </a:solidFill>
                <a:latin typeface="Gill Sans MT" pitchFamily="34" charset="0"/>
              </a:rPr>
              <a:t>Addison-Wesley</a:t>
            </a:r>
            <a:br>
              <a:rPr lang="en-US">
                <a:solidFill>
                  <a:srgbClr val="008000"/>
                </a:solidFill>
                <a:latin typeface="Gill Sans MT" pitchFamily="34" charset="0"/>
              </a:rPr>
            </a:br>
            <a:r>
              <a:rPr lang="en-US">
                <a:solidFill>
                  <a:srgbClr val="008000"/>
                </a:solidFill>
                <a:latin typeface="Gill Sans MT" pitchFamily="34" charset="0"/>
              </a:rPr>
              <a:t>March 2012</a:t>
            </a:r>
          </a:p>
        </p:txBody>
      </p:sp>
      <p:sp>
        <p:nvSpPr>
          <p:cNvPr id="65541" name="Text Box 6"/>
          <p:cNvSpPr txBox="1">
            <a:spLocks noChangeArrowheads="1"/>
          </p:cNvSpPr>
          <p:nvPr/>
        </p:nvSpPr>
        <p:spPr bwMode="auto">
          <a:xfrm>
            <a:off x="369888" y="2465791"/>
            <a:ext cx="5378450" cy="1460500"/>
          </a:xfrm>
          <a:prstGeom prst="rect">
            <a:avLst/>
          </a:prstGeom>
          <a:noFill/>
          <a:ln w="9525">
            <a:noFill/>
            <a:miter lim="800000"/>
            <a:headEnd/>
            <a:tailEnd/>
          </a:ln>
        </p:spPr>
        <p:txBody>
          <a:bodyPr>
            <a:spAutoFit/>
          </a:bodyPr>
          <a:lstStyle/>
          <a:p>
            <a:pPr>
              <a:spcBef>
                <a:spcPct val="0"/>
              </a:spcBef>
              <a:buClrTx/>
              <a:buSzTx/>
              <a:buFontTx/>
              <a:buNone/>
            </a:pPr>
            <a:r>
              <a:rPr lang="en-US" sz="1800" dirty="0">
                <a:solidFill>
                  <a:srgbClr val="000000"/>
                </a:solidFill>
              </a:rPr>
              <a:t>A note on the use of these </a:t>
            </a:r>
            <a:r>
              <a:rPr lang="en-US" sz="1800" dirty="0" err="1">
                <a:solidFill>
                  <a:srgbClr val="000000"/>
                </a:solidFill>
              </a:rPr>
              <a:t>ppt</a:t>
            </a:r>
            <a:r>
              <a:rPr lang="en-US" sz="1800" dirty="0">
                <a:solidFill>
                  <a:srgbClr val="000000"/>
                </a:solidFill>
              </a:rPr>
              <a:t> slides:</a:t>
            </a:r>
          </a:p>
          <a:p>
            <a:pPr>
              <a:spcBef>
                <a:spcPct val="0"/>
              </a:spcBef>
              <a:buClrTx/>
              <a:buSzTx/>
              <a:buFontTx/>
              <a:buNone/>
            </a:pPr>
            <a:r>
              <a:rPr lang="en-US" sz="1200" dirty="0">
                <a:solidFill>
                  <a:srgbClr val="000000"/>
                </a:solidFill>
              </a:rPr>
              <a:t>We</a:t>
            </a:r>
            <a:r>
              <a:rPr lang="ja-JP" altLang="en-US" sz="1200">
                <a:solidFill>
                  <a:srgbClr val="000000"/>
                </a:solidFill>
              </a:rPr>
              <a:t>’</a:t>
            </a:r>
            <a:r>
              <a:rPr lang="en-US" altLang="ja-JP" sz="1200" dirty="0">
                <a:solidFill>
                  <a:srgbClr val="000000"/>
                </a:solidFill>
              </a:rPr>
              <a:t>re making these slides freely available to all (faculty, students, readers). They</a:t>
            </a:r>
            <a:r>
              <a:rPr lang="ja-JP" altLang="en-US" sz="1200">
                <a:solidFill>
                  <a:srgbClr val="000000"/>
                </a:solidFill>
              </a:rPr>
              <a:t>’</a:t>
            </a:r>
            <a:r>
              <a:rPr lang="en-US" altLang="ja-JP" sz="1200" dirty="0">
                <a:solidFill>
                  <a:srgbClr val="000000"/>
                </a:solidFill>
              </a:rPr>
              <a:t>re in PowerPoint form so you see the animations; and can add, modify, and delete slides  (including this one) and slide content to suit your needs. They obviously represent a </a:t>
            </a:r>
            <a:r>
              <a:rPr lang="en-US" altLang="ja-JP" sz="1200" i="1" dirty="0">
                <a:solidFill>
                  <a:srgbClr val="000000"/>
                </a:solidFill>
              </a:rPr>
              <a:t>lot</a:t>
            </a:r>
            <a:r>
              <a:rPr lang="en-US" altLang="ja-JP" sz="1200" dirty="0">
                <a:solidFill>
                  <a:srgbClr val="000000"/>
                </a:solidFill>
              </a:rPr>
              <a:t> of work on our part. In return for use, we only ask the following:</a:t>
            </a:r>
          </a:p>
          <a:p>
            <a:pPr>
              <a:lnSpc>
                <a:spcPct val="85000"/>
              </a:lnSpc>
              <a:spcBef>
                <a:spcPct val="0"/>
              </a:spcBef>
              <a:buClrTx/>
              <a:buSzTx/>
              <a:buFontTx/>
              <a:buNone/>
            </a:pPr>
            <a:endParaRPr lang="en-US" sz="1400" dirty="0">
              <a:solidFill>
                <a:srgbClr val="000000"/>
              </a:solidFill>
            </a:endParaRPr>
          </a:p>
        </p:txBody>
      </p:sp>
      <p:sp>
        <p:nvSpPr>
          <p:cNvPr id="65542" name="Text Box 7"/>
          <p:cNvSpPr txBox="1">
            <a:spLocks noChangeArrowheads="1"/>
          </p:cNvSpPr>
          <p:nvPr/>
        </p:nvSpPr>
        <p:spPr bwMode="auto">
          <a:xfrm>
            <a:off x="373063" y="3486630"/>
            <a:ext cx="5378450" cy="2016125"/>
          </a:xfrm>
          <a:prstGeom prst="rect">
            <a:avLst/>
          </a:prstGeom>
          <a:noFill/>
          <a:ln w="9525">
            <a:noFill/>
            <a:miter lim="800000"/>
            <a:headEnd/>
            <a:tailEnd/>
          </a:ln>
        </p:spPr>
        <p:txBody>
          <a:bodyPr>
            <a:spAutoFit/>
          </a:bodyPr>
          <a:lstStyle/>
          <a:p>
            <a:pPr marL="173038" indent="-173038">
              <a:lnSpc>
                <a:spcPct val="85000"/>
              </a:lnSpc>
              <a:spcBef>
                <a:spcPct val="0"/>
              </a:spcBef>
              <a:buClrTx/>
              <a:buSzTx/>
              <a:buFontTx/>
              <a:buNone/>
            </a:pPr>
            <a:endParaRPr lang="en-US" sz="1400" dirty="0">
              <a:solidFill>
                <a:srgbClr val="000000"/>
              </a:solidFill>
              <a:latin typeface="Gill Sans MT" pitchFamily="34" charset="0"/>
            </a:endParaRPr>
          </a:p>
          <a:p>
            <a:pPr marL="173038" indent="-173038">
              <a:spcBef>
                <a:spcPct val="0"/>
              </a:spcBef>
              <a:buClr>
                <a:srgbClr val="000099"/>
              </a:buClr>
              <a:buSzPct val="75000"/>
              <a:buFont typeface="Wingdings" pitchFamily="2" charset="2"/>
              <a:buChar char="v"/>
            </a:pPr>
            <a:r>
              <a:rPr lang="en-US" sz="1200" dirty="0">
                <a:solidFill>
                  <a:srgbClr val="000000"/>
                </a:solidFill>
              </a:rPr>
              <a:t>If you use these slides (e.g., in a class) that you mention their source (after all, we</a:t>
            </a:r>
            <a:r>
              <a:rPr lang="ja-JP" altLang="en-US" sz="1200">
                <a:solidFill>
                  <a:srgbClr val="000000"/>
                </a:solidFill>
              </a:rPr>
              <a:t>’</a:t>
            </a:r>
            <a:r>
              <a:rPr lang="en-US" altLang="ja-JP" sz="1200" dirty="0">
                <a:solidFill>
                  <a:srgbClr val="000000"/>
                </a:solidFill>
              </a:rPr>
              <a:t>d like people to use our book!)</a:t>
            </a:r>
          </a:p>
          <a:p>
            <a:pPr marL="173038" indent="-173038">
              <a:spcBef>
                <a:spcPct val="0"/>
              </a:spcBef>
              <a:buClr>
                <a:srgbClr val="000099"/>
              </a:buClr>
              <a:buSzPct val="75000"/>
              <a:buFont typeface="Wingdings" pitchFamily="2" charset="2"/>
              <a:buChar char="v"/>
            </a:pPr>
            <a:r>
              <a:rPr lang="en-US" sz="1200" dirty="0">
                <a:solidFill>
                  <a:srgbClr val="000000"/>
                </a:solidFill>
              </a:rPr>
              <a:t>If you post any slides on a www site, that you note that they are adapted from (or perhaps identical to) our slides, and note our copyright of this material.</a:t>
            </a:r>
          </a:p>
          <a:p>
            <a:pPr marL="173038" indent="-173038">
              <a:spcBef>
                <a:spcPct val="0"/>
              </a:spcBef>
              <a:buClr>
                <a:srgbClr val="3333CC"/>
              </a:buClr>
              <a:buSzTx/>
              <a:buFont typeface="Wingdings" pitchFamily="2" charset="2"/>
              <a:buChar char="q"/>
            </a:pPr>
            <a:endParaRPr lang="en-US" sz="1200" dirty="0">
              <a:solidFill>
                <a:srgbClr val="000000"/>
              </a:solidFill>
            </a:endParaRPr>
          </a:p>
          <a:p>
            <a:pPr marL="173038" indent="-173038">
              <a:lnSpc>
                <a:spcPct val="85000"/>
              </a:lnSpc>
              <a:spcBef>
                <a:spcPct val="0"/>
              </a:spcBef>
              <a:buClr>
                <a:srgbClr val="3333CC"/>
              </a:buClr>
              <a:buSzTx/>
              <a:buFont typeface="Wingdings" pitchFamily="2" charset="2"/>
              <a:buNone/>
            </a:pPr>
            <a:r>
              <a:rPr lang="en-US" sz="1200" dirty="0">
                <a:solidFill>
                  <a:srgbClr val="000000"/>
                </a:solidFill>
              </a:rPr>
              <a:t>Thanks and enjoy!  JFK/KWR</a:t>
            </a:r>
          </a:p>
          <a:p>
            <a:pPr marL="173038" indent="-173038">
              <a:lnSpc>
                <a:spcPct val="85000"/>
              </a:lnSpc>
              <a:spcBef>
                <a:spcPct val="0"/>
              </a:spcBef>
              <a:buClrTx/>
              <a:buSzTx/>
              <a:buFontTx/>
              <a:buNone/>
            </a:pPr>
            <a:endParaRPr lang="en-US" sz="1200" dirty="0">
              <a:solidFill>
                <a:srgbClr val="000000"/>
              </a:solidFill>
            </a:endParaRPr>
          </a:p>
          <a:p>
            <a:pPr marL="173038" indent="-173038">
              <a:lnSpc>
                <a:spcPct val="85000"/>
              </a:lnSpc>
              <a:spcBef>
                <a:spcPct val="0"/>
              </a:spcBef>
              <a:buClrTx/>
              <a:buSzTx/>
              <a:buFontTx/>
              <a:buNone/>
            </a:pPr>
            <a:r>
              <a:rPr lang="en-US" sz="1200" dirty="0">
                <a:solidFill>
                  <a:srgbClr val="000000"/>
                </a:solidFill>
              </a:rPr>
              <a:t>     All material copyright 1996-2012</a:t>
            </a:r>
          </a:p>
          <a:p>
            <a:pPr marL="173038" indent="-173038">
              <a:lnSpc>
                <a:spcPct val="85000"/>
              </a:lnSpc>
              <a:spcBef>
                <a:spcPct val="0"/>
              </a:spcBef>
              <a:buClrTx/>
              <a:buSzTx/>
              <a:buFontTx/>
              <a:buNone/>
            </a:pPr>
            <a:r>
              <a:rPr lang="en-US" sz="1200" dirty="0">
                <a:solidFill>
                  <a:srgbClr val="000000"/>
                </a:solidFill>
              </a:rPr>
              <a:t>     J.F Kurose and K.W. Ross, All Rights Reserved</a:t>
            </a:r>
          </a:p>
        </p:txBody>
      </p:sp>
      <p:pic>
        <p:nvPicPr>
          <p:cNvPr id="65543" name="Picture 8"/>
          <p:cNvPicPr>
            <a:picLocks noChangeAspect="1" noChangeArrowheads="1"/>
          </p:cNvPicPr>
          <p:nvPr/>
        </p:nvPicPr>
        <p:blipFill>
          <a:blip r:embed="rId2" cstate="print"/>
          <a:srcRect/>
          <a:stretch>
            <a:fillRect/>
          </a:stretch>
        </p:blipFill>
        <p:spPr bwMode="auto">
          <a:xfrm>
            <a:off x="460298" y="5139141"/>
            <a:ext cx="187325" cy="187325"/>
          </a:xfrm>
          <a:prstGeom prst="rect">
            <a:avLst/>
          </a:prstGeom>
          <a:noFill/>
          <a:ln w="9525">
            <a:noFill/>
            <a:miter lim="800000"/>
            <a:headEnd/>
            <a:tailEnd/>
          </a:ln>
        </p:spPr>
      </p:pic>
      <p:pic>
        <p:nvPicPr>
          <p:cNvPr id="65544" name="Picture 9" descr="underline_base"/>
          <p:cNvPicPr>
            <a:picLocks noChangeArrowheads="1"/>
          </p:cNvPicPr>
          <p:nvPr/>
        </p:nvPicPr>
        <p:blipFill>
          <a:blip r:embed="rId3" cstate="print"/>
          <a:srcRect/>
          <a:stretch>
            <a:fillRect/>
          </a:stretch>
        </p:blipFill>
        <p:spPr bwMode="auto">
          <a:xfrm>
            <a:off x="452438" y="2097088"/>
            <a:ext cx="3656012" cy="173037"/>
          </a:xfrm>
          <a:prstGeom prst="rect">
            <a:avLst/>
          </a:prstGeom>
          <a:noFill/>
          <a:ln w="9525">
            <a:noFill/>
            <a:miter lim="800000"/>
            <a:headEnd/>
            <a:tailEnd/>
          </a:ln>
        </p:spPr>
      </p:pic>
      <p:pic>
        <p:nvPicPr>
          <p:cNvPr id="65545" name="Picture 1" descr="6e_cover.jpg"/>
          <p:cNvPicPr>
            <a:picLocks noChangeAspect="1"/>
          </p:cNvPicPr>
          <p:nvPr/>
        </p:nvPicPr>
        <p:blipFill>
          <a:blip r:embed="rId4" cstate="print"/>
          <a:srcRect/>
          <a:stretch>
            <a:fillRect/>
          </a:stretch>
        </p:blipFill>
        <p:spPr bwMode="auto">
          <a:xfrm>
            <a:off x="6232525" y="511175"/>
            <a:ext cx="2306638" cy="2773363"/>
          </a:xfrm>
          <a:prstGeom prst="rect">
            <a:avLst/>
          </a:prstGeom>
          <a:noFill/>
          <a:ln w="9525">
            <a:noFill/>
            <a:miter lim="800000"/>
            <a:headEnd/>
            <a:tailEnd/>
          </a:ln>
        </p:spPr>
      </p:pic>
      <p:sp>
        <p:nvSpPr>
          <p:cNvPr id="11" name="TextBox 10"/>
          <p:cNvSpPr txBox="1"/>
          <p:nvPr/>
        </p:nvSpPr>
        <p:spPr>
          <a:xfrm>
            <a:off x="479502" y="5575619"/>
            <a:ext cx="5758949" cy="1034129"/>
          </a:xfrm>
          <a:prstGeom prst="rect">
            <a:avLst/>
          </a:prstGeom>
          <a:noFill/>
        </p:spPr>
        <p:txBody>
          <a:bodyPr wrap="none" rtlCol="0">
            <a:spAutoFit/>
          </a:bodyPr>
          <a:lstStyle/>
          <a:p>
            <a:r>
              <a:rPr lang="en-US" sz="1800" dirty="0" smtClean="0"/>
              <a:t>The course notes are adapted for </a:t>
            </a:r>
            <a:r>
              <a:rPr lang="en-US" sz="1800" dirty="0" err="1" smtClean="0"/>
              <a:t>Bucknell’s</a:t>
            </a:r>
            <a:r>
              <a:rPr lang="en-US" sz="1800" dirty="0" smtClean="0"/>
              <a:t> CSCI 363</a:t>
            </a:r>
          </a:p>
          <a:p>
            <a:r>
              <a:rPr lang="en-US" sz="1800" dirty="0" err="1" smtClean="0"/>
              <a:t>Xiannong</a:t>
            </a:r>
            <a:r>
              <a:rPr lang="en-US" sz="1800" dirty="0" smtClean="0"/>
              <a:t> </a:t>
            </a:r>
            <a:r>
              <a:rPr lang="en-US" sz="1800" dirty="0" err="1" smtClean="0"/>
              <a:t>Meng</a:t>
            </a:r>
            <a:endParaRPr lang="en-US" sz="1800" dirty="0" smtClean="0"/>
          </a:p>
          <a:p>
            <a:r>
              <a:rPr lang="en-US" sz="1800" dirty="0" smtClean="0"/>
              <a:t>Spring 2016</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7" name="Rectangle 7"/>
          <p:cNvSpPr>
            <a:spLocks noGrp="1" noChangeArrowheads="1"/>
          </p:cNvSpPr>
          <p:nvPr>
            <p:ph type="ftr" sz="quarter" idx="11"/>
          </p:nvPr>
        </p:nvSpPr>
        <p:spPr>
          <a:noFill/>
        </p:spPr>
        <p:txBody>
          <a:bodyPr/>
          <a:lstStyle/>
          <a:p>
            <a:r>
              <a:rPr lang="en-US" smtClean="0">
                <a:ea typeface="ＭＳ Ｐゴシック" pitchFamily="34" charset="-128"/>
              </a:rPr>
              <a:t>Application Layer</a:t>
            </a:r>
          </a:p>
        </p:txBody>
      </p:sp>
      <p:sp>
        <p:nvSpPr>
          <p:cNvPr id="198658" name="Rectangle 8"/>
          <p:cNvSpPr>
            <a:spLocks noGrp="1" noChangeArrowheads="1"/>
          </p:cNvSpPr>
          <p:nvPr>
            <p:ph type="sldNum" sz="quarter" idx="12"/>
          </p:nvPr>
        </p:nvSpPr>
        <p:spPr>
          <a:noFill/>
        </p:spPr>
        <p:txBody>
          <a:bodyPr/>
          <a:lstStyle/>
          <a:p>
            <a:r>
              <a:rPr lang="en-US"/>
              <a:t>2-</a:t>
            </a:r>
            <a:fld id="{B4208A46-B3A1-49D6-B8D4-A7BB2A28F37C}" type="slidenum">
              <a:rPr lang="en-US"/>
              <a:pPr/>
              <a:t>10</a:t>
            </a:fld>
            <a:endParaRPr lang="en-US"/>
          </a:p>
        </p:txBody>
      </p:sp>
      <p:pic>
        <p:nvPicPr>
          <p:cNvPr id="198659" name="Picture 73" descr="underline_base"/>
          <p:cNvPicPr>
            <a:picLocks noChangeArrowheads="1"/>
          </p:cNvPicPr>
          <p:nvPr/>
        </p:nvPicPr>
        <p:blipFill>
          <a:blip r:embed="rId3" cstate="print"/>
          <a:srcRect/>
          <a:stretch>
            <a:fillRect/>
          </a:stretch>
        </p:blipFill>
        <p:spPr bwMode="auto">
          <a:xfrm>
            <a:off x="619125" y="1287463"/>
            <a:ext cx="4113213" cy="173037"/>
          </a:xfrm>
          <a:prstGeom prst="rect">
            <a:avLst/>
          </a:prstGeom>
          <a:noFill/>
          <a:ln w="9525">
            <a:noFill/>
            <a:miter lim="800000"/>
            <a:headEnd/>
            <a:tailEnd/>
          </a:ln>
        </p:spPr>
      </p:pic>
      <p:sp>
        <p:nvSpPr>
          <p:cNvPr id="198660" name="Text Box 5"/>
          <p:cNvSpPr txBox="1">
            <a:spLocks noChangeArrowheads="1"/>
          </p:cNvSpPr>
          <p:nvPr/>
        </p:nvSpPr>
        <p:spPr bwMode="auto">
          <a:xfrm>
            <a:off x="4206875" y="4881563"/>
            <a:ext cx="1746250" cy="611187"/>
          </a:xfrm>
          <a:prstGeom prst="rect">
            <a:avLst/>
          </a:prstGeom>
          <a:noFill/>
          <a:ln w="9525">
            <a:noFill/>
            <a:miter lim="800000"/>
            <a:headEnd/>
            <a:tailEnd/>
          </a:ln>
        </p:spPr>
        <p:txBody>
          <a:bodyPr wrap="none">
            <a:spAutoFit/>
          </a:bodyPr>
          <a:lstStyle/>
          <a:p>
            <a:pPr algn="ctr">
              <a:spcBef>
                <a:spcPct val="0"/>
              </a:spcBef>
              <a:buClrTx/>
              <a:buSzTx/>
              <a:buFontTx/>
              <a:buNone/>
            </a:pPr>
            <a:r>
              <a:rPr lang="en-US" sz="1800"/>
              <a:t>requesting host</a:t>
            </a:r>
            <a:endParaRPr lang="en-US" sz="2400"/>
          </a:p>
          <a:p>
            <a:pPr algn="ctr">
              <a:spcBef>
                <a:spcPct val="0"/>
              </a:spcBef>
              <a:buClrTx/>
              <a:buSzTx/>
              <a:buFontTx/>
              <a:buNone/>
            </a:pPr>
            <a:r>
              <a:rPr lang="en-US" sz="1600" i="1">
                <a:solidFill>
                  <a:srgbClr val="000099"/>
                </a:solidFill>
              </a:rPr>
              <a:t>cis.poly.edu</a:t>
            </a:r>
          </a:p>
        </p:txBody>
      </p:sp>
      <p:sp>
        <p:nvSpPr>
          <p:cNvPr id="198661" name="Text Box 6"/>
          <p:cNvSpPr txBox="1">
            <a:spLocks noChangeArrowheads="1"/>
          </p:cNvSpPr>
          <p:nvPr/>
        </p:nvSpPr>
        <p:spPr bwMode="auto">
          <a:xfrm>
            <a:off x="6683375" y="5775325"/>
            <a:ext cx="1878013" cy="336550"/>
          </a:xfrm>
          <a:prstGeom prst="rect">
            <a:avLst/>
          </a:prstGeom>
          <a:noFill/>
          <a:ln w="9525">
            <a:noFill/>
            <a:miter lim="800000"/>
            <a:headEnd/>
            <a:tailEnd/>
          </a:ln>
        </p:spPr>
        <p:txBody>
          <a:bodyPr wrap="none">
            <a:spAutoFit/>
          </a:bodyPr>
          <a:lstStyle/>
          <a:p>
            <a:pPr algn="ctr">
              <a:spcBef>
                <a:spcPct val="0"/>
              </a:spcBef>
              <a:buClrTx/>
              <a:buSzTx/>
              <a:buFontTx/>
              <a:buNone/>
            </a:pPr>
            <a:r>
              <a:rPr lang="en-US" sz="1600" i="1"/>
              <a:t>gaia.cs.umass.edu</a:t>
            </a:r>
          </a:p>
        </p:txBody>
      </p:sp>
      <p:sp>
        <p:nvSpPr>
          <p:cNvPr id="198662" name="Text Box 17"/>
          <p:cNvSpPr txBox="1">
            <a:spLocks noChangeArrowheads="1"/>
          </p:cNvSpPr>
          <p:nvPr/>
        </p:nvSpPr>
        <p:spPr bwMode="auto">
          <a:xfrm>
            <a:off x="5791200" y="481013"/>
            <a:ext cx="2011363" cy="366712"/>
          </a:xfrm>
          <a:prstGeom prst="rect">
            <a:avLst/>
          </a:prstGeom>
          <a:noFill/>
          <a:ln w="9525">
            <a:noFill/>
            <a:miter lim="800000"/>
            <a:headEnd/>
            <a:tailEnd/>
          </a:ln>
        </p:spPr>
        <p:txBody>
          <a:bodyPr>
            <a:spAutoFit/>
          </a:bodyPr>
          <a:lstStyle/>
          <a:p>
            <a:pPr algn="ctr">
              <a:spcBef>
                <a:spcPct val="0"/>
              </a:spcBef>
              <a:buClrTx/>
              <a:buSzTx/>
              <a:buFontTx/>
              <a:buNone/>
            </a:pPr>
            <a:r>
              <a:rPr lang="en-US" sz="1800"/>
              <a:t>root DNS server</a:t>
            </a:r>
            <a:endParaRPr lang="en-US" sz="1600"/>
          </a:p>
        </p:txBody>
      </p:sp>
      <p:sp>
        <p:nvSpPr>
          <p:cNvPr id="202770" name="Line 18"/>
          <p:cNvSpPr>
            <a:spLocks noChangeShapeType="1"/>
          </p:cNvSpPr>
          <p:nvPr/>
        </p:nvSpPr>
        <p:spPr bwMode="auto">
          <a:xfrm flipH="1" flipV="1">
            <a:off x="5286375" y="2916238"/>
            <a:ext cx="0" cy="1314450"/>
          </a:xfrm>
          <a:prstGeom prst="line">
            <a:avLst/>
          </a:prstGeom>
          <a:noFill/>
          <a:ln w="28575">
            <a:solidFill>
              <a:srgbClr val="CC0000"/>
            </a:solidFill>
            <a:round/>
            <a:headEnd/>
            <a:tailEnd type="triangle" w="med" len="med"/>
          </a:ln>
        </p:spPr>
        <p:txBody>
          <a:bodyPr wrap="none" anchor="ctr"/>
          <a:lstStyle/>
          <a:p>
            <a:endParaRPr lang="en-US"/>
          </a:p>
        </p:txBody>
      </p:sp>
      <p:sp>
        <p:nvSpPr>
          <p:cNvPr id="202771" name="Line 19"/>
          <p:cNvSpPr>
            <a:spLocks noChangeShapeType="1"/>
          </p:cNvSpPr>
          <p:nvPr/>
        </p:nvSpPr>
        <p:spPr bwMode="auto">
          <a:xfrm flipV="1">
            <a:off x="5400675" y="1220788"/>
            <a:ext cx="914400" cy="971550"/>
          </a:xfrm>
          <a:prstGeom prst="line">
            <a:avLst/>
          </a:prstGeom>
          <a:noFill/>
          <a:ln w="28575">
            <a:solidFill>
              <a:srgbClr val="CC0000"/>
            </a:solidFill>
            <a:round/>
            <a:headEnd/>
            <a:tailEnd type="triangle" w="med" len="med"/>
          </a:ln>
        </p:spPr>
        <p:txBody>
          <a:bodyPr wrap="none" anchor="ctr"/>
          <a:lstStyle/>
          <a:p>
            <a:endParaRPr lang="en-US"/>
          </a:p>
        </p:txBody>
      </p:sp>
      <p:sp>
        <p:nvSpPr>
          <p:cNvPr id="202772" name="Line 20"/>
          <p:cNvSpPr>
            <a:spLocks noChangeShapeType="1"/>
          </p:cNvSpPr>
          <p:nvPr/>
        </p:nvSpPr>
        <p:spPr bwMode="auto">
          <a:xfrm flipV="1">
            <a:off x="5686425" y="2382838"/>
            <a:ext cx="1485900" cy="9525"/>
          </a:xfrm>
          <a:prstGeom prst="line">
            <a:avLst/>
          </a:prstGeom>
          <a:noFill/>
          <a:ln w="28575">
            <a:solidFill>
              <a:srgbClr val="CC0000"/>
            </a:solidFill>
            <a:round/>
            <a:headEnd/>
            <a:tailEnd type="triangle" w="med" len="med"/>
          </a:ln>
        </p:spPr>
        <p:txBody>
          <a:bodyPr wrap="none" anchor="ctr"/>
          <a:lstStyle/>
          <a:p>
            <a:endParaRPr lang="en-US"/>
          </a:p>
        </p:txBody>
      </p:sp>
      <p:sp>
        <p:nvSpPr>
          <p:cNvPr id="202773" name="Line 21"/>
          <p:cNvSpPr>
            <a:spLocks noChangeShapeType="1"/>
          </p:cNvSpPr>
          <p:nvPr/>
        </p:nvSpPr>
        <p:spPr bwMode="auto">
          <a:xfrm flipH="1" flipV="1">
            <a:off x="5686425" y="2554288"/>
            <a:ext cx="1419225" cy="0"/>
          </a:xfrm>
          <a:prstGeom prst="line">
            <a:avLst/>
          </a:prstGeom>
          <a:noFill/>
          <a:ln w="28575">
            <a:solidFill>
              <a:srgbClr val="CC0000"/>
            </a:solidFill>
            <a:round/>
            <a:headEnd/>
            <a:tailEnd type="triangle" w="med" len="med"/>
          </a:ln>
        </p:spPr>
        <p:txBody>
          <a:bodyPr wrap="none" anchor="ctr"/>
          <a:lstStyle/>
          <a:p>
            <a:endParaRPr lang="en-US"/>
          </a:p>
        </p:txBody>
      </p:sp>
      <p:sp>
        <p:nvSpPr>
          <p:cNvPr id="202774" name="Line 22"/>
          <p:cNvSpPr>
            <a:spLocks noChangeShapeType="1"/>
          </p:cNvSpPr>
          <p:nvPr/>
        </p:nvSpPr>
        <p:spPr bwMode="auto">
          <a:xfrm flipH="1">
            <a:off x="5610225" y="1449388"/>
            <a:ext cx="733425" cy="762000"/>
          </a:xfrm>
          <a:prstGeom prst="line">
            <a:avLst/>
          </a:prstGeom>
          <a:noFill/>
          <a:ln w="28575">
            <a:solidFill>
              <a:srgbClr val="CC0000"/>
            </a:solidFill>
            <a:round/>
            <a:headEnd/>
            <a:tailEnd type="triangle" w="med" len="med"/>
          </a:ln>
        </p:spPr>
        <p:txBody>
          <a:bodyPr wrap="none" anchor="ctr"/>
          <a:lstStyle/>
          <a:p>
            <a:endParaRPr lang="en-US"/>
          </a:p>
        </p:txBody>
      </p:sp>
      <p:sp>
        <p:nvSpPr>
          <p:cNvPr id="202775" name="Line 23"/>
          <p:cNvSpPr>
            <a:spLocks noChangeShapeType="1"/>
          </p:cNvSpPr>
          <p:nvPr/>
        </p:nvSpPr>
        <p:spPr bwMode="auto">
          <a:xfrm>
            <a:off x="5476875" y="2933700"/>
            <a:ext cx="9525" cy="1323975"/>
          </a:xfrm>
          <a:prstGeom prst="line">
            <a:avLst/>
          </a:prstGeom>
          <a:noFill/>
          <a:ln w="28575">
            <a:solidFill>
              <a:srgbClr val="CC0000"/>
            </a:solidFill>
            <a:round/>
            <a:headEnd/>
            <a:tailEnd type="triangle" w="med" len="med"/>
          </a:ln>
        </p:spPr>
        <p:txBody>
          <a:bodyPr wrap="none" anchor="ctr"/>
          <a:lstStyle/>
          <a:p>
            <a:endParaRPr lang="en-US"/>
          </a:p>
        </p:txBody>
      </p:sp>
      <p:grpSp>
        <p:nvGrpSpPr>
          <p:cNvPr id="198669" name="Group 24"/>
          <p:cNvGrpSpPr>
            <a:grpSpLocks/>
          </p:cNvGrpSpPr>
          <p:nvPr/>
        </p:nvGrpSpPr>
        <p:grpSpPr bwMode="auto">
          <a:xfrm>
            <a:off x="4179888" y="3062288"/>
            <a:ext cx="1898650" cy="611187"/>
            <a:chOff x="2831" y="2132"/>
            <a:chExt cx="1196" cy="385"/>
          </a:xfrm>
        </p:grpSpPr>
        <p:sp>
          <p:nvSpPr>
            <p:cNvPr id="198823" name="Rectangle 25"/>
            <p:cNvSpPr>
              <a:spLocks noChangeArrowheads="1"/>
            </p:cNvSpPr>
            <p:nvPr/>
          </p:nvSpPr>
          <p:spPr bwMode="auto">
            <a:xfrm>
              <a:off x="2838" y="2178"/>
              <a:ext cx="1182" cy="300"/>
            </a:xfrm>
            <a:prstGeom prst="rect">
              <a:avLst/>
            </a:prstGeom>
            <a:solidFill>
              <a:schemeClr val="bg1"/>
            </a:solidFill>
            <a:ln w="9525">
              <a:noFill/>
              <a:miter lim="800000"/>
              <a:headEnd/>
              <a:tailEnd/>
            </a:ln>
          </p:spPr>
          <p:txBody>
            <a:bodyPr wrap="none" anchor="ctr"/>
            <a:lstStyle/>
            <a:p>
              <a:endParaRPr lang="en-US" sz="2400"/>
            </a:p>
          </p:txBody>
        </p:sp>
        <p:sp>
          <p:nvSpPr>
            <p:cNvPr id="198824" name="Text Box 26"/>
            <p:cNvSpPr txBox="1">
              <a:spLocks noChangeArrowheads="1"/>
            </p:cNvSpPr>
            <p:nvPr/>
          </p:nvSpPr>
          <p:spPr bwMode="auto">
            <a:xfrm>
              <a:off x="2831" y="2132"/>
              <a:ext cx="1196" cy="385"/>
            </a:xfrm>
            <a:prstGeom prst="rect">
              <a:avLst/>
            </a:prstGeom>
            <a:noFill/>
            <a:ln w="9525">
              <a:noFill/>
              <a:miter lim="800000"/>
              <a:headEnd/>
              <a:tailEnd/>
            </a:ln>
          </p:spPr>
          <p:txBody>
            <a:bodyPr wrap="none">
              <a:spAutoFit/>
            </a:bodyPr>
            <a:lstStyle/>
            <a:p>
              <a:pPr algn="ctr">
                <a:spcBef>
                  <a:spcPct val="0"/>
                </a:spcBef>
                <a:buClrTx/>
                <a:buSzTx/>
                <a:buFontTx/>
                <a:buNone/>
              </a:pPr>
              <a:r>
                <a:rPr lang="en-US" sz="1800"/>
                <a:t>local DNS server</a:t>
              </a:r>
              <a:endParaRPr lang="en-US" sz="2400"/>
            </a:p>
            <a:p>
              <a:pPr algn="ctr">
                <a:spcBef>
                  <a:spcPct val="0"/>
                </a:spcBef>
                <a:buClrTx/>
                <a:buSzTx/>
                <a:buFontTx/>
                <a:buNone/>
              </a:pPr>
              <a:r>
                <a:rPr lang="en-US" sz="1600" i="1">
                  <a:solidFill>
                    <a:srgbClr val="000099"/>
                  </a:solidFill>
                </a:rPr>
                <a:t>dns.poly.edu</a:t>
              </a:r>
            </a:p>
          </p:txBody>
        </p:sp>
      </p:grpSp>
      <p:sp>
        <p:nvSpPr>
          <p:cNvPr id="202779" name="Text Box 27"/>
          <p:cNvSpPr txBox="1">
            <a:spLocks noChangeArrowheads="1"/>
          </p:cNvSpPr>
          <p:nvPr/>
        </p:nvSpPr>
        <p:spPr bwMode="auto">
          <a:xfrm>
            <a:off x="4997450" y="3771900"/>
            <a:ext cx="311150" cy="366713"/>
          </a:xfrm>
          <a:prstGeom prst="rect">
            <a:avLst/>
          </a:prstGeom>
          <a:noFill/>
          <a:ln w="9525">
            <a:noFill/>
            <a:miter lim="800000"/>
            <a:headEnd/>
            <a:tailEnd/>
          </a:ln>
        </p:spPr>
        <p:txBody>
          <a:bodyPr wrap="none">
            <a:spAutoFit/>
          </a:bodyPr>
          <a:lstStyle/>
          <a:p>
            <a:pPr algn="ctr">
              <a:spcBef>
                <a:spcPct val="0"/>
              </a:spcBef>
              <a:buClrTx/>
              <a:buSzTx/>
              <a:buFontTx/>
              <a:buNone/>
            </a:pPr>
            <a:r>
              <a:rPr lang="en-US" sz="1800">
                <a:solidFill>
                  <a:srgbClr val="CC0000"/>
                </a:solidFill>
              </a:rPr>
              <a:t>1</a:t>
            </a:r>
            <a:endParaRPr lang="en-US" sz="2400">
              <a:solidFill>
                <a:srgbClr val="CC0000"/>
              </a:solidFill>
            </a:endParaRPr>
          </a:p>
        </p:txBody>
      </p:sp>
      <p:sp>
        <p:nvSpPr>
          <p:cNvPr id="202780" name="Text Box 28"/>
          <p:cNvSpPr txBox="1">
            <a:spLocks noChangeArrowheads="1"/>
          </p:cNvSpPr>
          <p:nvPr/>
        </p:nvSpPr>
        <p:spPr bwMode="auto">
          <a:xfrm>
            <a:off x="5540375" y="1438275"/>
            <a:ext cx="311150" cy="366713"/>
          </a:xfrm>
          <a:prstGeom prst="rect">
            <a:avLst/>
          </a:prstGeom>
          <a:noFill/>
          <a:ln w="9525">
            <a:noFill/>
            <a:miter lim="800000"/>
            <a:headEnd/>
            <a:tailEnd/>
          </a:ln>
        </p:spPr>
        <p:txBody>
          <a:bodyPr wrap="none">
            <a:spAutoFit/>
          </a:bodyPr>
          <a:lstStyle/>
          <a:p>
            <a:pPr algn="ctr">
              <a:spcBef>
                <a:spcPct val="0"/>
              </a:spcBef>
              <a:buClrTx/>
              <a:buSzTx/>
              <a:buFontTx/>
              <a:buNone/>
            </a:pPr>
            <a:r>
              <a:rPr lang="en-US" sz="1800">
                <a:solidFill>
                  <a:srgbClr val="CC0000"/>
                </a:solidFill>
              </a:rPr>
              <a:t>2</a:t>
            </a:r>
            <a:endParaRPr lang="en-US" sz="2400">
              <a:solidFill>
                <a:srgbClr val="CC0000"/>
              </a:solidFill>
            </a:endParaRPr>
          </a:p>
        </p:txBody>
      </p:sp>
      <p:sp>
        <p:nvSpPr>
          <p:cNvPr id="202781" name="Text Box 29"/>
          <p:cNvSpPr txBox="1">
            <a:spLocks noChangeArrowheads="1"/>
          </p:cNvSpPr>
          <p:nvPr/>
        </p:nvSpPr>
        <p:spPr bwMode="auto">
          <a:xfrm>
            <a:off x="5978525" y="1676400"/>
            <a:ext cx="311150" cy="366713"/>
          </a:xfrm>
          <a:prstGeom prst="rect">
            <a:avLst/>
          </a:prstGeom>
          <a:noFill/>
          <a:ln w="9525">
            <a:noFill/>
            <a:miter lim="800000"/>
            <a:headEnd/>
            <a:tailEnd/>
          </a:ln>
        </p:spPr>
        <p:txBody>
          <a:bodyPr wrap="none">
            <a:spAutoFit/>
          </a:bodyPr>
          <a:lstStyle/>
          <a:p>
            <a:pPr algn="ctr">
              <a:spcBef>
                <a:spcPct val="0"/>
              </a:spcBef>
              <a:buClrTx/>
              <a:buSzTx/>
              <a:buFontTx/>
              <a:buNone/>
            </a:pPr>
            <a:r>
              <a:rPr lang="en-US" sz="1800">
                <a:solidFill>
                  <a:srgbClr val="CC0000"/>
                </a:solidFill>
              </a:rPr>
              <a:t>3</a:t>
            </a:r>
            <a:endParaRPr lang="en-US" sz="2400">
              <a:solidFill>
                <a:srgbClr val="CC0000"/>
              </a:solidFill>
            </a:endParaRPr>
          </a:p>
        </p:txBody>
      </p:sp>
      <p:sp>
        <p:nvSpPr>
          <p:cNvPr id="202782" name="Text Box 30"/>
          <p:cNvSpPr txBox="1">
            <a:spLocks noChangeArrowheads="1"/>
          </p:cNvSpPr>
          <p:nvPr/>
        </p:nvSpPr>
        <p:spPr bwMode="auto">
          <a:xfrm>
            <a:off x="6292850" y="2085975"/>
            <a:ext cx="311150" cy="366713"/>
          </a:xfrm>
          <a:prstGeom prst="rect">
            <a:avLst/>
          </a:prstGeom>
          <a:noFill/>
          <a:ln w="9525">
            <a:noFill/>
            <a:miter lim="800000"/>
            <a:headEnd/>
            <a:tailEnd/>
          </a:ln>
        </p:spPr>
        <p:txBody>
          <a:bodyPr wrap="none">
            <a:spAutoFit/>
          </a:bodyPr>
          <a:lstStyle/>
          <a:p>
            <a:pPr algn="ctr">
              <a:spcBef>
                <a:spcPct val="0"/>
              </a:spcBef>
              <a:buClrTx/>
              <a:buSzTx/>
              <a:buFontTx/>
              <a:buNone/>
            </a:pPr>
            <a:r>
              <a:rPr lang="en-US" sz="1800">
                <a:solidFill>
                  <a:srgbClr val="CC0000"/>
                </a:solidFill>
              </a:rPr>
              <a:t>4</a:t>
            </a:r>
            <a:endParaRPr lang="en-US" sz="2400">
              <a:solidFill>
                <a:srgbClr val="CC0000"/>
              </a:solidFill>
            </a:endParaRPr>
          </a:p>
        </p:txBody>
      </p:sp>
      <p:sp>
        <p:nvSpPr>
          <p:cNvPr id="202783" name="Text Box 31"/>
          <p:cNvSpPr txBox="1">
            <a:spLocks noChangeArrowheads="1"/>
          </p:cNvSpPr>
          <p:nvPr/>
        </p:nvSpPr>
        <p:spPr bwMode="auto">
          <a:xfrm>
            <a:off x="6323013" y="2573338"/>
            <a:ext cx="311150" cy="366712"/>
          </a:xfrm>
          <a:prstGeom prst="rect">
            <a:avLst/>
          </a:prstGeom>
          <a:noFill/>
          <a:ln w="9525">
            <a:noFill/>
            <a:miter lim="800000"/>
            <a:headEnd/>
            <a:tailEnd/>
          </a:ln>
        </p:spPr>
        <p:txBody>
          <a:bodyPr wrap="none">
            <a:spAutoFit/>
          </a:bodyPr>
          <a:lstStyle/>
          <a:p>
            <a:pPr algn="ctr">
              <a:spcBef>
                <a:spcPct val="0"/>
              </a:spcBef>
              <a:buClrTx/>
              <a:buSzTx/>
              <a:buFontTx/>
              <a:buNone/>
            </a:pPr>
            <a:r>
              <a:rPr lang="en-US" sz="1800">
                <a:solidFill>
                  <a:srgbClr val="CC0000"/>
                </a:solidFill>
              </a:rPr>
              <a:t>5</a:t>
            </a:r>
            <a:endParaRPr lang="en-US" sz="2400">
              <a:solidFill>
                <a:srgbClr val="CC0000"/>
              </a:solidFill>
            </a:endParaRPr>
          </a:p>
        </p:txBody>
      </p:sp>
      <p:sp>
        <p:nvSpPr>
          <p:cNvPr id="202784" name="Text Box 32"/>
          <p:cNvSpPr txBox="1">
            <a:spLocks noChangeArrowheads="1"/>
          </p:cNvSpPr>
          <p:nvPr/>
        </p:nvSpPr>
        <p:spPr bwMode="auto">
          <a:xfrm>
            <a:off x="6919913" y="3613150"/>
            <a:ext cx="311150" cy="366713"/>
          </a:xfrm>
          <a:prstGeom prst="rect">
            <a:avLst/>
          </a:prstGeom>
          <a:noFill/>
          <a:ln w="9525">
            <a:noFill/>
            <a:miter lim="800000"/>
            <a:headEnd/>
            <a:tailEnd/>
          </a:ln>
        </p:spPr>
        <p:txBody>
          <a:bodyPr wrap="none">
            <a:spAutoFit/>
          </a:bodyPr>
          <a:lstStyle/>
          <a:p>
            <a:pPr algn="ctr">
              <a:spcBef>
                <a:spcPct val="0"/>
              </a:spcBef>
              <a:buClrTx/>
              <a:buSzTx/>
              <a:buFontTx/>
              <a:buNone/>
            </a:pPr>
            <a:r>
              <a:rPr lang="en-US" sz="1800">
                <a:solidFill>
                  <a:srgbClr val="CC0000"/>
                </a:solidFill>
              </a:rPr>
              <a:t>6</a:t>
            </a:r>
            <a:endParaRPr lang="en-US" sz="2400">
              <a:solidFill>
                <a:srgbClr val="CC0000"/>
              </a:solidFill>
            </a:endParaRPr>
          </a:p>
        </p:txBody>
      </p:sp>
      <p:sp>
        <p:nvSpPr>
          <p:cNvPr id="198676" name="Text Box 60"/>
          <p:cNvSpPr txBox="1">
            <a:spLocks noChangeArrowheads="1"/>
          </p:cNvSpPr>
          <p:nvPr/>
        </p:nvSpPr>
        <p:spPr bwMode="auto">
          <a:xfrm>
            <a:off x="6353175" y="4429125"/>
            <a:ext cx="2397125" cy="581025"/>
          </a:xfrm>
          <a:prstGeom prst="rect">
            <a:avLst/>
          </a:prstGeom>
          <a:noFill/>
          <a:ln w="9525">
            <a:noFill/>
            <a:miter lim="800000"/>
            <a:headEnd/>
            <a:tailEnd/>
          </a:ln>
        </p:spPr>
        <p:txBody>
          <a:bodyPr wrap="none">
            <a:spAutoFit/>
          </a:bodyPr>
          <a:lstStyle/>
          <a:p>
            <a:pPr algn="ctr">
              <a:spcBef>
                <a:spcPct val="0"/>
              </a:spcBef>
              <a:buClrTx/>
              <a:buSzTx/>
              <a:buFontTx/>
              <a:buNone/>
            </a:pPr>
            <a:r>
              <a:rPr lang="en-US" sz="1600"/>
              <a:t>authoritative DNS server</a:t>
            </a:r>
            <a:endParaRPr lang="en-US" sz="2400"/>
          </a:p>
          <a:p>
            <a:pPr algn="ctr">
              <a:spcBef>
                <a:spcPct val="0"/>
              </a:spcBef>
              <a:buClrTx/>
              <a:buSzTx/>
              <a:buFontTx/>
              <a:buNone/>
            </a:pPr>
            <a:r>
              <a:rPr lang="en-US" sz="1600" b="1"/>
              <a:t>dns.cs.umass.edu</a:t>
            </a:r>
            <a:endParaRPr lang="en-US" sz="1600"/>
          </a:p>
        </p:txBody>
      </p:sp>
      <p:sp>
        <p:nvSpPr>
          <p:cNvPr id="202813" name="Text Box 61"/>
          <p:cNvSpPr txBox="1">
            <a:spLocks noChangeArrowheads="1"/>
          </p:cNvSpPr>
          <p:nvPr/>
        </p:nvSpPr>
        <p:spPr bwMode="auto">
          <a:xfrm>
            <a:off x="6292850" y="3643313"/>
            <a:ext cx="311150" cy="366712"/>
          </a:xfrm>
          <a:prstGeom prst="rect">
            <a:avLst/>
          </a:prstGeom>
          <a:noFill/>
          <a:ln w="9525">
            <a:noFill/>
            <a:miter lim="800000"/>
            <a:headEnd/>
            <a:tailEnd/>
          </a:ln>
        </p:spPr>
        <p:txBody>
          <a:bodyPr wrap="none">
            <a:spAutoFit/>
          </a:bodyPr>
          <a:lstStyle/>
          <a:p>
            <a:pPr algn="ctr">
              <a:spcBef>
                <a:spcPct val="0"/>
              </a:spcBef>
              <a:buClrTx/>
              <a:buSzTx/>
              <a:buFontTx/>
              <a:buNone/>
            </a:pPr>
            <a:r>
              <a:rPr lang="en-US" sz="1800">
                <a:solidFill>
                  <a:srgbClr val="CC0000"/>
                </a:solidFill>
              </a:rPr>
              <a:t>7</a:t>
            </a:r>
            <a:endParaRPr lang="en-US" sz="2400">
              <a:solidFill>
                <a:srgbClr val="CC0000"/>
              </a:solidFill>
            </a:endParaRPr>
          </a:p>
        </p:txBody>
      </p:sp>
      <p:sp>
        <p:nvSpPr>
          <p:cNvPr id="202814" name="Text Box 62"/>
          <p:cNvSpPr txBox="1">
            <a:spLocks noChangeArrowheads="1"/>
          </p:cNvSpPr>
          <p:nvPr/>
        </p:nvSpPr>
        <p:spPr bwMode="auto">
          <a:xfrm>
            <a:off x="5549900" y="3790950"/>
            <a:ext cx="311150" cy="366713"/>
          </a:xfrm>
          <a:prstGeom prst="rect">
            <a:avLst/>
          </a:prstGeom>
          <a:noFill/>
          <a:ln w="9525">
            <a:noFill/>
            <a:miter lim="800000"/>
            <a:headEnd/>
            <a:tailEnd/>
          </a:ln>
        </p:spPr>
        <p:txBody>
          <a:bodyPr wrap="none">
            <a:spAutoFit/>
          </a:bodyPr>
          <a:lstStyle/>
          <a:p>
            <a:pPr algn="ctr">
              <a:spcBef>
                <a:spcPct val="0"/>
              </a:spcBef>
              <a:buClrTx/>
              <a:buSzTx/>
              <a:buFontTx/>
              <a:buNone/>
            </a:pPr>
            <a:r>
              <a:rPr lang="en-US" sz="1800">
                <a:solidFill>
                  <a:srgbClr val="CC0000"/>
                </a:solidFill>
              </a:rPr>
              <a:t>8</a:t>
            </a:r>
            <a:endParaRPr lang="en-US" sz="2400">
              <a:solidFill>
                <a:srgbClr val="CC0000"/>
              </a:solidFill>
            </a:endParaRPr>
          </a:p>
        </p:txBody>
      </p:sp>
      <p:sp>
        <p:nvSpPr>
          <p:cNvPr id="202815" name="Line 63"/>
          <p:cNvSpPr>
            <a:spLocks noChangeShapeType="1"/>
          </p:cNvSpPr>
          <p:nvPr/>
        </p:nvSpPr>
        <p:spPr bwMode="auto">
          <a:xfrm>
            <a:off x="5619750" y="2714625"/>
            <a:ext cx="1493838" cy="1314450"/>
          </a:xfrm>
          <a:prstGeom prst="line">
            <a:avLst/>
          </a:prstGeom>
          <a:noFill/>
          <a:ln w="25400">
            <a:solidFill>
              <a:srgbClr val="CC0000"/>
            </a:solidFill>
            <a:round/>
            <a:headEnd/>
            <a:tailEnd type="triangle" w="med" len="med"/>
          </a:ln>
        </p:spPr>
        <p:txBody>
          <a:bodyPr/>
          <a:lstStyle/>
          <a:p>
            <a:endParaRPr lang="en-US"/>
          </a:p>
        </p:txBody>
      </p:sp>
      <p:sp>
        <p:nvSpPr>
          <p:cNvPr id="202816" name="Line 64"/>
          <p:cNvSpPr>
            <a:spLocks noChangeShapeType="1"/>
          </p:cNvSpPr>
          <p:nvPr/>
        </p:nvSpPr>
        <p:spPr bwMode="auto">
          <a:xfrm flipH="1" flipV="1">
            <a:off x="5580063" y="2840038"/>
            <a:ext cx="1493837" cy="1301750"/>
          </a:xfrm>
          <a:prstGeom prst="line">
            <a:avLst/>
          </a:prstGeom>
          <a:noFill/>
          <a:ln w="25400">
            <a:solidFill>
              <a:srgbClr val="CC0000"/>
            </a:solidFill>
            <a:round/>
            <a:headEnd/>
            <a:tailEnd type="triangle" w="med" len="med"/>
          </a:ln>
        </p:spPr>
        <p:txBody>
          <a:bodyPr/>
          <a:lstStyle/>
          <a:p>
            <a:endParaRPr lang="en-US"/>
          </a:p>
        </p:txBody>
      </p:sp>
      <p:sp>
        <p:nvSpPr>
          <p:cNvPr id="198681" name="Text Box 65"/>
          <p:cNvSpPr txBox="1">
            <a:spLocks noChangeArrowheads="1"/>
          </p:cNvSpPr>
          <p:nvPr/>
        </p:nvSpPr>
        <p:spPr bwMode="auto">
          <a:xfrm>
            <a:off x="6551613" y="1852613"/>
            <a:ext cx="2011362" cy="366712"/>
          </a:xfrm>
          <a:prstGeom prst="rect">
            <a:avLst/>
          </a:prstGeom>
          <a:noFill/>
          <a:ln w="9525">
            <a:noFill/>
            <a:miter lim="800000"/>
            <a:headEnd/>
            <a:tailEnd/>
          </a:ln>
        </p:spPr>
        <p:txBody>
          <a:bodyPr>
            <a:spAutoFit/>
          </a:bodyPr>
          <a:lstStyle/>
          <a:p>
            <a:pPr algn="ctr">
              <a:spcBef>
                <a:spcPct val="0"/>
              </a:spcBef>
              <a:buClrTx/>
              <a:buSzTx/>
              <a:buFontTx/>
              <a:buNone/>
            </a:pPr>
            <a:r>
              <a:rPr lang="en-US" sz="1800"/>
              <a:t>TLD DNS server</a:t>
            </a:r>
            <a:endParaRPr lang="en-US" sz="1600"/>
          </a:p>
        </p:txBody>
      </p:sp>
      <p:sp>
        <p:nvSpPr>
          <p:cNvPr id="198682" name="Rectangle 66"/>
          <p:cNvSpPr>
            <a:spLocks noGrp="1" noChangeArrowheads="1"/>
          </p:cNvSpPr>
          <p:nvPr>
            <p:ph type="title"/>
          </p:nvPr>
        </p:nvSpPr>
        <p:spPr>
          <a:xfrm>
            <a:off x="533400" y="217488"/>
            <a:ext cx="4910138" cy="1143000"/>
          </a:xfrm>
        </p:spPr>
        <p:txBody>
          <a:bodyPr/>
          <a:lstStyle/>
          <a:p>
            <a:pPr>
              <a:lnSpc>
                <a:spcPct val="85000"/>
              </a:lnSpc>
            </a:pPr>
            <a:r>
              <a:rPr lang="en-US" sz="4000" smtClean="0">
                <a:ea typeface="ＭＳ Ｐゴシック" pitchFamily="34" charset="-128"/>
              </a:rPr>
              <a:t>DNS name </a:t>
            </a:r>
            <a:br>
              <a:rPr lang="en-US" sz="4000" smtClean="0">
                <a:ea typeface="ＭＳ Ｐゴシック" pitchFamily="34" charset="-128"/>
              </a:rPr>
            </a:br>
            <a:r>
              <a:rPr lang="en-US" sz="4000" smtClean="0">
                <a:ea typeface="ＭＳ Ｐゴシック" pitchFamily="34" charset="-128"/>
              </a:rPr>
              <a:t>resolution example</a:t>
            </a:r>
          </a:p>
        </p:txBody>
      </p:sp>
      <p:sp>
        <p:nvSpPr>
          <p:cNvPr id="198683" name="Rectangle 67"/>
          <p:cNvSpPr>
            <a:spLocks noGrp="1" noChangeArrowheads="1"/>
          </p:cNvSpPr>
          <p:nvPr>
            <p:ph type="body" sz="half" idx="1"/>
          </p:nvPr>
        </p:nvSpPr>
        <p:spPr>
          <a:xfrm>
            <a:off x="431800" y="1725613"/>
            <a:ext cx="3565525" cy="4648200"/>
          </a:xfrm>
        </p:spPr>
        <p:txBody>
          <a:bodyPr/>
          <a:lstStyle/>
          <a:p>
            <a:r>
              <a:rPr lang="en-US" sz="2400" smtClean="0">
                <a:ea typeface="ＭＳ Ｐゴシック" pitchFamily="34" charset="-128"/>
              </a:rPr>
              <a:t>host at cis.poly.edu wants IP address for gaia.cs.umass.edu</a:t>
            </a:r>
          </a:p>
        </p:txBody>
      </p:sp>
      <p:sp>
        <p:nvSpPr>
          <p:cNvPr id="198684" name="Rectangle 69"/>
          <p:cNvSpPr>
            <a:spLocks noChangeArrowheads="1"/>
          </p:cNvSpPr>
          <p:nvPr/>
        </p:nvSpPr>
        <p:spPr bwMode="auto">
          <a:xfrm>
            <a:off x="582613" y="3094038"/>
            <a:ext cx="3478212" cy="2617787"/>
          </a:xfrm>
          <a:prstGeom prst="rect">
            <a:avLst/>
          </a:prstGeom>
          <a:noFill/>
          <a:ln w="9525">
            <a:noFill/>
            <a:miter lim="800000"/>
            <a:headEnd/>
            <a:tailEnd/>
          </a:ln>
        </p:spPr>
        <p:txBody>
          <a:bodyPr/>
          <a:lstStyle/>
          <a:p>
            <a:pPr marL="342900" indent="-342900"/>
            <a:r>
              <a:rPr lang="en-US" sz="2800" i="1">
                <a:solidFill>
                  <a:srgbClr val="CC0000"/>
                </a:solidFill>
                <a:latin typeface="Gill Sans MT" pitchFamily="34" charset="0"/>
              </a:rPr>
              <a:t>iterated query:</a:t>
            </a:r>
          </a:p>
          <a:p>
            <a:pPr marL="342900" indent="-342900">
              <a:lnSpc>
                <a:spcPct val="85000"/>
              </a:lnSpc>
              <a:buClr>
                <a:srgbClr val="000099"/>
              </a:buClr>
              <a:buSzPct val="75000"/>
              <a:buFont typeface="Wingdings" pitchFamily="2" charset="2"/>
              <a:buChar char="v"/>
            </a:pPr>
            <a:r>
              <a:rPr lang="en-US" sz="2400">
                <a:latin typeface="Gill Sans MT" pitchFamily="34" charset="0"/>
              </a:rPr>
              <a:t>contacted server replies with name of server to contact</a:t>
            </a:r>
          </a:p>
          <a:p>
            <a:pPr marL="342900" indent="-342900">
              <a:lnSpc>
                <a:spcPct val="85000"/>
              </a:lnSpc>
              <a:buClr>
                <a:srgbClr val="000099"/>
              </a:buClr>
              <a:buSzPct val="75000"/>
              <a:buFont typeface="Wingdings" pitchFamily="2" charset="2"/>
              <a:buChar char="v"/>
            </a:pPr>
            <a:r>
              <a:rPr lang="ja-JP" altLang="en-US" sz="2400">
                <a:latin typeface="Gill Sans MT" pitchFamily="34" charset="0"/>
              </a:rPr>
              <a:t>“</a:t>
            </a:r>
            <a:r>
              <a:rPr lang="en-US" altLang="ja-JP" sz="2400">
                <a:latin typeface="Gill Sans MT" pitchFamily="34" charset="0"/>
              </a:rPr>
              <a:t>I don</a:t>
            </a:r>
            <a:r>
              <a:rPr lang="ja-JP" altLang="en-US" sz="2400">
                <a:latin typeface="Gill Sans MT" pitchFamily="34" charset="0"/>
              </a:rPr>
              <a:t>’</a:t>
            </a:r>
            <a:r>
              <a:rPr lang="en-US" altLang="ja-JP" sz="2400">
                <a:latin typeface="Gill Sans MT" pitchFamily="34" charset="0"/>
              </a:rPr>
              <a:t>t know this name, but ask this server</a:t>
            </a:r>
            <a:r>
              <a:rPr lang="ja-JP" altLang="en-US" sz="2400">
                <a:latin typeface="Gill Sans MT" pitchFamily="34" charset="0"/>
              </a:rPr>
              <a:t>”</a:t>
            </a:r>
            <a:endParaRPr lang="en-US" sz="2400">
              <a:latin typeface="Gill Sans MT" pitchFamily="34" charset="0"/>
            </a:endParaRPr>
          </a:p>
        </p:txBody>
      </p:sp>
      <p:grpSp>
        <p:nvGrpSpPr>
          <p:cNvPr id="198685" name="Group 86"/>
          <p:cNvGrpSpPr>
            <a:grpSpLocks/>
          </p:cNvGrpSpPr>
          <p:nvPr/>
        </p:nvGrpSpPr>
        <p:grpSpPr bwMode="auto">
          <a:xfrm flipH="1">
            <a:off x="7226300" y="5091113"/>
            <a:ext cx="925513" cy="795337"/>
            <a:chOff x="-44" y="1473"/>
            <a:chExt cx="981" cy="1105"/>
          </a:xfrm>
        </p:grpSpPr>
        <p:pic>
          <p:nvPicPr>
            <p:cNvPr id="198821" name="Picture 87" descr="desktop_computer_stylized_medium"/>
            <p:cNvPicPr>
              <a:picLocks noChangeAspect="1" noChangeArrowheads="1"/>
            </p:cNvPicPr>
            <p:nvPr/>
          </p:nvPicPr>
          <p:blipFill>
            <a:blip r:embed="rId4" cstate="print"/>
            <a:srcRect/>
            <a:stretch>
              <a:fillRect/>
            </a:stretch>
          </p:blipFill>
          <p:spPr bwMode="auto">
            <a:xfrm flipH="1">
              <a:off x="-44" y="1473"/>
              <a:ext cx="981" cy="1105"/>
            </a:xfrm>
            <a:prstGeom prst="rect">
              <a:avLst/>
            </a:prstGeom>
            <a:noFill/>
            <a:ln w="9525">
              <a:noFill/>
              <a:miter lim="800000"/>
              <a:headEnd/>
              <a:tailEnd/>
            </a:ln>
          </p:spPr>
        </p:pic>
        <p:sp>
          <p:nvSpPr>
            <p:cNvPr id="198822" name="Freeform 88"/>
            <p:cNvSpPr>
              <a:spLocks/>
            </p:cNvSpPr>
            <p:nvPr/>
          </p:nvSpPr>
          <p:spPr bwMode="auto">
            <a:xfrm flipH="1">
              <a:off x="374" y="1579"/>
              <a:ext cx="477" cy="506"/>
            </a:xfrm>
            <a:custGeom>
              <a:avLst/>
              <a:gdLst>
                <a:gd name="T0" fmla="*/ 0 w 356"/>
                <a:gd name="T1" fmla="*/ 0 h 368"/>
                <a:gd name="T2" fmla="*/ 5595 w 356"/>
                <a:gd name="T3" fmla="*/ 341 h 368"/>
                <a:gd name="T4" fmla="*/ 6638 w 356"/>
                <a:gd name="T5" fmla="*/ 7113 h 368"/>
                <a:gd name="T6" fmla="*/ 1463 w 356"/>
                <a:gd name="T7" fmla="*/ 8895 h 368"/>
                <a:gd name="T8" fmla="*/ 0 w 356"/>
                <a:gd name="T9" fmla="*/ 0 h 368"/>
                <a:gd name="T10" fmla="*/ 0 60000 65536"/>
                <a:gd name="T11" fmla="*/ 0 60000 65536"/>
                <a:gd name="T12" fmla="*/ 0 60000 65536"/>
                <a:gd name="T13" fmla="*/ 0 60000 65536"/>
                <a:gd name="T14" fmla="*/ 0 60000 65536"/>
                <a:gd name="T15" fmla="*/ 0 w 356"/>
                <a:gd name="T16" fmla="*/ 0 h 368"/>
                <a:gd name="T17" fmla="*/ 356 w 356"/>
                <a:gd name="T18" fmla="*/ 368 h 368"/>
              </a:gdLst>
              <a:ahLst/>
              <a:cxnLst>
                <a:cxn ang="T10">
                  <a:pos x="T0" y="T1"/>
                </a:cxn>
                <a:cxn ang="T11">
                  <a:pos x="T2" y="T3"/>
                </a:cxn>
                <a:cxn ang="T12">
                  <a:pos x="T4" y="T5"/>
                </a:cxn>
                <a:cxn ang="T13">
                  <a:pos x="T6" y="T7"/>
                </a:cxn>
                <a:cxn ang="T14">
                  <a:pos x="T8" y="T9"/>
                </a:cxn>
              </a:cxnLst>
              <a:rect l="T15" t="T16" r="T17" b="T18"/>
              <a:pathLst>
                <a:path w="356" h="368">
                  <a:moveTo>
                    <a:pt x="0" y="0"/>
                  </a:moveTo>
                  <a:lnTo>
                    <a:pt x="300" y="14"/>
                  </a:lnTo>
                  <a:lnTo>
                    <a:pt x="356" y="294"/>
                  </a:lnTo>
                  <a:lnTo>
                    <a:pt x="78" y="368"/>
                  </a:lnTo>
                  <a:lnTo>
                    <a:pt x="0" y="0"/>
                  </a:lnTo>
                  <a:close/>
                </a:path>
              </a:pathLst>
            </a:custGeom>
            <a:gradFill rotWithShape="1">
              <a:gsLst>
                <a:gs pos="0">
                  <a:srgbClr val="000099"/>
                </a:gs>
                <a:gs pos="100000">
                  <a:schemeClr val="bg1"/>
                </a:gs>
              </a:gsLst>
              <a:lin ang="2700000" scaled="1"/>
            </a:gradFill>
            <a:ln w="9525" cap="flat" cmpd="sng">
              <a:noFill/>
              <a:prstDash val="solid"/>
              <a:round/>
              <a:headEnd/>
              <a:tailEnd/>
            </a:ln>
          </p:spPr>
          <p:txBody>
            <a:bodyPr wrap="none"/>
            <a:lstStyle/>
            <a:p>
              <a:endParaRPr lang="en-US"/>
            </a:p>
          </p:txBody>
        </p:sp>
      </p:grpSp>
      <p:grpSp>
        <p:nvGrpSpPr>
          <p:cNvPr id="198686" name="Group 89"/>
          <p:cNvGrpSpPr>
            <a:grpSpLocks/>
          </p:cNvGrpSpPr>
          <p:nvPr/>
        </p:nvGrpSpPr>
        <p:grpSpPr bwMode="auto">
          <a:xfrm>
            <a:off x="4765675" y="4244975"/>
            <a:ext cx="925513" cy="795338"/>
            <a:chOff x="-44" y="1473"/>
            <a:chExt cx="981" cy="1105"/>
          </a:xfrm>
        </p:grpSpPr>
        <p:pic>
          <p:nvPicPr>
            <p:cNvPr id="198819" name="Picture 90" descr="desktop_computer_stylized_medium"/>
            <p:cNvPicPr>
              <a:picLocks noChangeAspect="1" noChangeArrowheads="1"/>
            </p:cNvPicPr>
            <p:nvPr/>
          </p:nvPicPr>
          <p:blipFill>
            <a:blip r:embed="rId4" cstate="print"/>
            <a:srcRect/>
            <a:stretch>
              <a:fillRect/>
            </a:stretch>
          </p:blipFill>
          <p:spPr bwMode="auto">
            <a:xfrm flipH="1">
              <a:off x="-44" y="1473"/>
              <a:ext cx="981" cy="1105"/>
            </a:xfrm>
            <a:prstGeom prst="rect">
              <a:avLst/>
            </a:prstGeom>
            <a:noFill/>
            <a:ln w="9525">
              <a:noFill/>
              <a:miter lim="800000"/>
              <a:headEnd/>
              <a:tailEnd/>
            </a:ln>
          </p:spPr>
        </p:pic>
        <p:sp>
          <p:nvSpPr>
            <p:cNvPr id="198820" name="Freeform 91"/>
            <p:cNvSpPr>
              <a:spLocks/>
            </p:cNvSpPr>
            <p:nvPr/>
          </p:nvSpPr>
          <p:spPr bwMode="auto">
            <a:xfrm flipH="1">
              <a:off x="374" y="1579"/>
              <a:ext cx="477" cy="506"/>
            </a:xfrm>
            <a:custGeom>
              <a:avLst/>
              <a:gdLst>
                <a:gd name="T0" fmla="*/ 0 w 356"/>
                <a:gd name="T1" fmla="*/ 0 h 368"/>
                <a:gd name="T2" fmla="*/ 5595 w 356"/>
                <a:gd name="T3" fmla="*/ 341 h 368"/>
                <a:gd name="T4" fmla="*/ 6638 w 356"/>
                <a:gd name="T5" fmla="*/ 7113 h 368"/>
                <a:gd name="T6" fmla="*/ 1463 w 356"/>
                <a:gd name="T7" fmla="*/ 8895 h 368"/>
                <a:gd name="T8" fmla="*/ 0 w 356"/>
                <a:gd name="T9" fmla="*/ 0 h 368"/>
                <a:gd name="T10" fmla="*/ 0 60000 65536"/>
                <a:gd name="T11" fmla="*/ 0 60000 65536"/>
                <a:gd name="T12" fmla="*/ 0 60000 65536"/>
                <a:gd name="T13" fmla="*/ 0 60000 65536"/>
                <a:gd name="T14" fmla="*/ 0 60000 65536"/>
                <a:gd name="T15" fmla="*/ 0 w 356"/>
                <a:gd name="T16" fmla="*/ 0 h 368"/>
                <a:gd name="T17" fmla="*/ 356 w 356"/>
                <a:gd name="T18" fmla="*/ 368 h 368"/>
              </a:gdLst>
              <a:ahLst/>
              <a:cxnLst>
                <a:cxn ang="T10">
                  <a:pos x="T0" y="T1"/>
                </a:cxn>
                <a:cxn ang="T11">
                  <a:pos x="T2" y="T3"/>
                </a:cxn>
                <a:cxn ang="T12">
                  <a:pos x="T4" y="T5"/>
                </a:cxn>
                <a:cxn ang="T13">
                  <a:pos x="T6" y="T7"/>
                </a:cxn>
                <a:cxn ang="T14">
                  <a:pos x="T8" y="T9"/>
                </a:cxn>
              </a:cxnLst>
              <a:rect l="T15" t="T16" r="T17" b="T18"/>
              <a:pathLst>
                <a:path w="356" h="368">
                  <a:moveTo>
                    <a:pt x="0" y="0"/>
                  </a:moveTo>
                  <a:lnTo>
                    <a:pt x="300" y="14"/>
                  </a:lnTo>
                  <a:lnTo>
                    <a:pt x="356" y="294"/>
                  </a:lnTo>
                  <a:lnTo>
                    <a:pt x="78" y="368"/>
                  </a:lnTo>
                  <a:lnTo>
                    <a:pt x="0" y="0"/>
                  </a:lnTo>
                  <a:close/>
                </a:path>
              </a:pathLst>
            </a:custGeom>
            <a:gradFill rotWithShape="1">
              <a:gsLst>
                <a:gs pos="0">
                  <a:srgbClr val="000099"/>
                </a:gs>
                <a:gs pos="100000">
                  <a:schemeClr val="bg1"/>
                </a:gs>
              </a:gsLst>
              <a:lin ang="2700000" scaled="1"/>
            </a:gradFill>
            <a:ln w="9525" cap="flat" cmpd="sng">
              <a:noFill/>
              <a:prstDash val="solid"/>
              <a:round/>
              <a:headEnd/>
              <a:tailEnd/>
            </a:ln>
          </p:spPr>
          <p:txBody>
            <a:bodyPr wrap="none"/>
            <a:lstStyle/>
            <a:p>
              <a:endParaRPr lang="en-US"/>
            </a:p>
          </p:txBody>
        </p:sp>
      </p:grpSp>
      <p:grpSp>
        <p:nvGrpSpPr>
          <p:cNvPr id="198687" name="Group 125"/>
          <p:cNvGrpSpPr>
            <a:grpSpLocks/>
          </p:cNvGrpSpPr>
          <p:nvPr/>
        </p:nvGrpSpPr>
        <p:grpSpPr bwMode="auto">
          <a:xfrm>
            <a:off x="7226300" y="3743325"/>
            <a:ext cx="390525" cy="641350"/>
            <a:chOff x="4140" y="429"/>
            <a:chExt cx="1425" cy="2396"/>
          </a:xfrm>
        </p:grpSpPr>
        <p:sp>
          <p:nvSpPr>
            <p:cNvPr id="198787" name="Freeform 126"/>
            <p:cNvSpPr>
              <a:spLocks/>
            </p:cNvSpPr>
            <p:nvPr/>
          </p:nvSpPr>
          <p:spPr bwMode="auto">
            <a:xfrm>
              <a:off x="5268" y="433"/>
              <a:ext cx="283" cy="2286"/>
            </a:xfrm>
            <a:custGeom>
              <a:avLst/>
              <a:gdLst>
                <a:gd name="T0" fmla="*/ 7 w 354"/>
                <a:gd name="T1" fmla="*/ 0 h 2742"/>
                <a:gd name="T2" fmla="*/ 38 w 354"/>
                <a:gd name="T3" fmla="*/ 55 h 2742"/>
                <a:gd name="T4" fmla="*/ 37 w 354"/>
                <a:gd name="T5" fmla="*/ 425 h 2742"/>
                <a:gd name="T6" fmla="*/ 0 w 354"/>
                <a:gd name="T7" fmla="*/ 445 h 2742"/>
                <a:gd name="T8" fmla="*/ 7 w 354"/>
                <a:gd name="T9" fmla="*/ 0 h 2742"/>
                <a:gd name="T10" fmla="*/ 0 60000 65536"/>
                <a:gd name="T11" fmla="*/ 0 60000 65536"/>
                <a:gd name="T12" fmla="*/ 0 60000 65536"/>
                <a:gd name="T13" fmla="*/ 0 60000 65536"/>
                <a:gd name="T14" fmla="*/ 0 60000 65536"/>
                <a:gd name="T15" fmla="*/ 0 w 354"/>
                <a:gd name="T16" fmla="*/ 0 h 2742"/>
                <a:gd name="T17" fmla="*/ 354 w 354"/>
                <a:gd name="T18" fmla="*/ 2742 h 2742"/>
              </a:gdLst>
              <a:ahLst/>
              <a:cxnLst>
                <a:cxn ang="T10">
                  <a:pos x="T0" y="T1"/>
                </a:cxn>
                <a:cxn ang="T11">
                  <a:pos x="T2" y="T3"/>
                </a:cxn>
                <a:cxn ang="T12">
                  <a:pos x="T4" y="T5"/>
                </a:cxn>
                <a:cxn ang="T13">
                  <a:pos x="T6" y="T7"/>
                </a:cxn>
                <a:cxn ang="T14">
                  <a:pos x="T8" y="T9"/>
                </a:cxn>
              </a:cxnLst>
              <a:rect l="T15" t="T16" r="T17" b="T18"/>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w="9525">
              <a:noFill/>
              <a:round/>
              <a:headEnd/>
              <a:tailEnd/>
            </a:ln>
          </p:spPr>
          <p:txBody>
            <a:bodyPr/>
            <a:lstStyle/>
            <a:p>
              <a:endParaRPr lang="en-US"/>
            </a:p>
          </p:txBody>
        </p:sp>
        <p:sp>
          <p:nvSpPr>
            <p:cNvPr id="198788" name="Rectangle 127"/>
            <p:cNvSpPr>
              <a:spLocks noChangeArrowheads="1"/>
            </p:cNvSpPr>
            <p:nvPr/>
          </p:nvSpPr>
          <p:spPr bwMode="auto">
            <a:xfrm>
              <a:off x="4204" y="429"/>
              <a:ext cx="1048" cy="2283"/>
            </a:xfrm>
            <a:prstGeom prst="rect">
              <a:avLst/>
            </a:prstGeom>
            <a:gradFill rotWithShape="1">
              <a:gsLst>
                <a:gs pos="0">
                  <a:srgbClr val="292929"/>
                </a:gs>
                <a:gs pos="100000">
                  <a:srgbClr val="808080"/>
                </a:gs>
              </a:gsLst>
              <a:lin ang="0" scaled="1"/>
            </a:gradFill>
            <a:ln w="9525">
              <a:noFill/>
              <a:miter lim="800000"/>
              <a:headEnd/>
              <a:tailEnd/>
            </a:ln>
          </p:spPr>
          <p:txBody>
            <a:bodyPr wrap="none" anchor="ctr"/>
            <a:lstStyle/>
            <a:p>
              <a:endParaRPr lang="en-US"/>
            </a:p>
          </p:txBody>
        </p:sp>
        <p:sp>
          <p:nvSpPr>
            <p:cNvPr id="198789" name="Freeform 128"/>
            <p:cNvSpPr>
              <a:spLocks/>
            </p:cNvSpPr>
            <p:nvPr/>
          </p:nvSpPr>
          <p:spPr bwMode="auto">
            <a:xfrm>
              <a:off x="5321" y="570"/>
              <a:ext cx="169" cy="2115"/>
            </a:xfrm>
            <a:custGeom>
              <a:avLst/>
              <a:gdLst>
                <a:gd name="T0" fmla="*/ 2 w 211"/>
                <a:gd name="T1" fmla="*/ 0 h 2537"/>
                <a:gd name="T2" fmla="*/ 23 w 211"/>
                <a:gd name="T3" fmla="*/ 36 h 2537"/>
                <a:gd name="T4" fmla="*/ 2 w 211"/>
                <a:gd name="T5" fmla="*/ 405 h 2537"/>
                <a:gd name="T6" fmla="*/ 2 w 211"/>
                <a:gd name="T7" fmla="*/ 0 h 2537"/>
                <a:gd name="T8" fmla="*/ 0 60000 65536"/>
                <a:gd name="T9" fmla="*/ 0 60000 65536"/>
                <a:gd name="T10" fmla="*/ 0 60000 65536"/>
                <a:gd name="T11" fmla="*/ 0 60000 65536"/>
                <a:gd name="T12" fmla="*/ 0 w 211"/>
                <a:gd name="T13" fmla="*/ 0 h 2537"/>
                <a:gd name="T14" fmla="*/ 211 w 211"/>
                <a:gd name="T15" fmla="*/ 2537 h 2537"/>
              </a:gdLst>
              <a:ahLst/>
              <a:cxnLst>
                <a:cxn ang="T8">
                  <a:pos x="T0" y="T1"/>
                </a:cxn>
                <a:cxn ang="T9">
                  <a:pos x="T2" y="T3"/>
                </a:cxn>
                <a:cxn ang="T10">
                  <a:pos x="T4" y="T5"/>
                </a:cxn>
                <a:cxn ang="T11">
                  <a:pos x="T6" y="T7"/>
                </a:cxn>
              </a:cxnLst>
              <a:rect l="T12" t="T13" r="T14" b="T15"/>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w="9525">
              <a:noFill/>
              <a:round/>
              <a:headEnd/>
              <a:tailEnd/>
            </a:ln>
          </p:spPr>
          <p:txBody>
            <a:bodyPr/>
            <a:lstStyle/>
            <a:p>
              <a:endParaRPr lang="en-US"/>
            </a:p>
          </p:txBody>
        </p:sp>
        <p:sp>
          <p:nvSpPr>
            <p:cNvPr id="198790" name="Freeform 129"/>
            <p:cNvSpPr>
              <a:spLocks/>
            </p:cNvSpPr>
            <p:nvPr/>
          </p:nvSpPr>
          <p:spPr bwMode="auto">
            <a:xfrm>
              <a:off x="5284" y="1640"/>
              <a:ext cx="263" cy="189"/>
            </a:xfrm>
            <a:custGeom>
              <a:avLst/>
              <a:gdLst>
                <a:gd name="T0" fmla="*/ 2 w 328"/>
                <a:gd name="T1" fmla="*/ 0 h 226"/>
                <a:gd name="T2" fmla="*/ 36 w 328"/>
                <a:gd name="T3" fmla="*/ 21 h 226"/>
                <a:gd name="T4" fmla="*/ 36 w 328"/>
                <a:gd name="T5" fmla="*/ 38 h 226"/>
                <a:gd name="T6" fmla="*/ 0 w 328"/>
                <a:gd name="T7" fmla="*/ 16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198791" name="Rectangle 130"/>
            <p:cNvSpPr>
              <a:spLocks noChangeArrowheads="1"/>
            </p:cNvSpPr>
            <p:nvPr/>
          </p:nvSpPr>
          <p:spPr bwMode="auto">
            <a:xfrm>
              <a:off x="4210" y="696"/>
              <a:ext cx="597" cy="42"/>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198792" name="Group 131"/>
            <p:cNvGrpSpPr>
              <a:grpSpLocks/>
            </p:cNvGrpSpPr>
            <p:nvPr/>
          </p:nvGrpSpPr>
          <p:grpSpPr bwMode="auto">
            <a:xfrm>
              <a:off x="4749" y="668"/>
              <a:ext cx="581" cy="145"/>
              <a:chOff x="614" y="2568"/>
              <a:chExt cx="725" cy="139"/>
            </a:xfrm>
          </p:grpSpPr>
          <p:sp>
            <p:nvSpPr>
              <p:cNvPr id="198817" name="AutoShape 132"/>
              <p:cNvSpPr>
                <a:spLocks noChangeArrowheads="1"/>
              </p:cNvSpPr>
              <p:nvPr/>
            </p:nvSpPr>
            <p:spPr bwMode="auto">
              <a:xfrm>
                <a:off x="613" y="2566"/>
                <a:ext cx="723" cy="142"/>
              </a:xfrm>
              <a:prstGeom prst="roundRect">
                <a:avLst>
                  <a:gd name="adj" fmla="val 50000"/>
                </a:avLst>
              </a:prstGeom>
              <a:solidFill>
                <a:schemeClr val="tx1"/>
              </a:solidFill>
              <a:ln w="9525">
                <a:noFill/>
                <a:round/>
                <a:headEnd/>
                <a:tailEnd/>
              </a:ln>
            </p:spPr>
            <p:txBody>
              <a:bodyPr wrap="none" anchor="ctr"/>
              <a:lstStyle/>
              <a:p>
                <a:endParaRPr lang="en-US"/>
              </a:p>
            </p:txBody>
          </p:sp>
          <p:sp>
            <p:nvSpPr>
              <p:cNvPr id="198818" name="AutoShape 133"/>
              <p:cNvSpPr>
                <a:spLocks noChangeArrowheads="1"/>
              </p:cNvSpPr>
              <p:nvPr/>
            </p:nvSpPr>
            <p:spPr bwMode="auto">
              <a:xfrm>
                <a:off x="628" y="2583"/>
                <a:ext cx="694" cy="108"/>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198793" name="Rectangle 134"/>
            <p:cNvSpPr>
              <a:spLocks noChangeArrowheads="1"/>
            </p:cNvSpPr>
            <p:nvPr/>
          </p:nvSpPr>
          <p:spPr bwMode="auto">
            <a:xfrm>
              <a:off x="4227" y="1016"/>
              <a:ext cx="591" cy="47"/>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198794" name="Group 135"/>
            <p:cNvGrpSpPr>
              <a:grpSpLocks/>
            </p:cNvGrpSpPr>
            <p:nvPr/>
          </p:nvGrpSpPr>
          <p:grpSpPr bwMode="auto">
            <a:xfrm>
              <a:off x="4747" y="994"/>
              <a:ext cx="581" cy="134"/>
              <a:chOff x="614" y="2568"/>
              <a:chExt cx="725" cy="139"/>
            </a:xfrm>
          </p:grpSpPr>
          <p:sp>
            <p:nvSpPr>
              <p:cNvPr id="198815" name="AutoShape 136"/>
              <p:cNvSpPr>
                <a:spLocks noChangeArrowheads="1"/>
              </p:cNvSpPr>
              <p:nvPr/>
            </p:nvSpPr>
            <p:spPr bwMode="auto">
              <a:xfrm>
                <a:off x="616" y="2566"/>
                <a:ext cx="723" cy="141"/>
              </a:xfrm>
              <a:prstGeom prst="roundRect">
                <a:avLst>
                  <a:gd name="adj" fmla="val 50000"/>
                </a:avLst>
              </a:prstGeom>
              <a:solidFill>
                <a:schemeClr val="tx1"/>
              </a:solidFill>
              <a:ln w="9525">
                <a:noFill/>
                <a:round/>
                <a:headEnd/>
                <a:tailEnd/>
              </a:ln>
            </p:spPr>
            <p:txBody>
              <a:bodyPr wrap="none" anchor="ctr"/>
              <a:lstStyle/>
              <a:p>
                <a:endParaRPr lang="en-US"/>
              </a:p>
            </p:txBody>
          </p:sp>
          <p:sp>
            <p:nvSpPr>
              <p:cNvPr id="198816" name="AutoShape 137"/>
              <p:cNvSpPr>
                <a:spLocks noChangeArrowheads="1"/>
              </p:cNvSpPr>
              <p:nvPr/>
            </p:nvSpPr>
            <p:spPr bwMode="auto">
              <a:xfrm>
                <a:off x="630" y="2585"/>
                <a:ext cx="694" cy="105"/>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198795" name="Rectangle 138"/>
            <p:cNvSpPr>
              <a:spLocks noChangeArrowheads="1"/>
            </p:cNvSpPr>
            <p:nvPr/>
          </p:nvSpPr>
          <p:spPr bwMode="auto">
            <a:xfrm>
              <a:off x="4215" y="1360"/>
              <a:ext cx="597" cy="42"/>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98796" name="Rectangle 139"/>
            <p:cNvSpPr>
              <a:spLocks noChangeArrowheads="1"/>
            </p:cNvSpPr>
            <p:nvPr/>
          </p:nvSpPr>
          <p:spPr bwMode="auto">
            <a:xfrm>
              <a:off x="4227" y="1657"/>
              <a:ext cx="597" cy="47"/>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198797" name="Group 140"/>
            <p:cNvGrpSpPr>
              <a:grpSpLocks/>
            </p:cNvGrpSpPr>
            <p:nvPr/>
          </p:nvGrpSpPr>
          <p:grpSpPr bwMode="auto">
            <a:xfrm>
              <a:off x="4735" y="1627"/>
              <a:ext cx="582" cy="151"/>
              <a:chOff x="614" y="2568"/>
              <a:chExt cx="725" cy="139"/>
            </a:xfrm>
          </p:grpSpPr>
          <p:sp>
            <p:nvSpPr>
              <p:cNvPr id="198813" name="AutoShape 141"/>
              <p:cNvSpPr>
                <a:spLocks noChangeArrowheads="1"/>
              </p:cNvSpPr>
              <p:nvPr/>
            </p:nvSpPr>
            <p:spPr bwMode="auto">
              <a:xfrm>
                <a:off x="616" y="2568"/>
                <a:ext cx="722" cy="131"/>
              </a:xfrm>
              <a:prstGeom prst="roundRect">
                <a:avLst>
                  <a:gd name="adj" fmla="val 50000"/>
                </a:avLst>
              </a:prstGeom>
              <a:solidFill>
                <a:schemeClr val="tx1"/>
              </a:solidFill>
              <a:ln w="9525">
                <a:noFill/>
                <a:round/>
                <a:headEnd/>
                <a:tailEnd/>
              </a:ln>
            </p:spPr>
            <p:txBody>
              <a:bodyPr wrap="none" anchor="ctr"/>
              <a:lstStyle/>
              <a:p>
                <a:endParaRPr lang="en-US"/>
              </a:p>
            </p:txBody>
          </p:sp>
          <p:sp>
            <p:nvSpPr>
              <p:cNvPr id="198814" name="AutoShape 142"/>
              <p:cNvSpPr>
                <a:spLocks noChangeArrowheads="1"/>
              </p:cNvSpPr>
              <p:nvPr/>
            </p:nvSpPr>
            <p:spPr bwMode="auto">
              <a:xfrm>
                <a:off x="630" y="2584"/>
                <a:ext cx="693" cy="104"/>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198798" name="Freeform 143"/>
            <p:cNvSpPr>
              <a:spLocks/>
            </p:cNvSpPr>
            <p:nvPr/>
          </p:nvSpPr>
          <p:spPr bwMode="auto">
            <a:xfrm>
              <a:off x="5288" y="1354"/>
              <a:ext cx="263" cy="188"/>
            </a:xfrm>
            <a:custGeom>
              <a:avLst/>
              <a:gdLst>
                <a:gd name="T0" fmla="*/ 2 w 328"/>
                <a:gd name="T1" fmla="*/ 0 h 226"/>
                <a:gd name="T2" fmla="*/ 36 w 328"/>
                <a:gd name="T3" fmla="*/ 20 h 226"/>
                <a:gd name="T4" fmla="*/ 36 w 328"/>
                <a:gd name="T5" fmla="*/ 36 h 226"/>
                <a:gd name="T6" fmla="*/ 0 w 328"/>
                <a:gd name="T7" fmla="*/ 15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grpSp>
          <p:nvGrpSpPr>
            <p:cNvPr id="198799" name="Group 144"/>
            <p:cNvGrpSpPr>
              <a:grpSpLocks/>
            </p:cNvGrpSpPr>
            <p:nvPr/>
          </p:nvGrpSpPr>
          <p:grpSpPr bwMode="auto">
            <a:xfrm>
              <a:off x="4739" y="1327"/>
              <a:ext cx="582" cy="139"/>
              <a:chOff x="614" y="2568"/>
              <a:chExt cx="725" cy="139"/>
            </a:xfrm>
          </p:grpSpPr>
          <p:sp>
            <p:nvSpPr>
              <p:cNvPr id="198811" name="AutoShape 145"/>
              <p:cNvSpPr>
                <a:spLocks noChangeArrowheads="1"/>
              </p:cNvSpPr>
              <p:nvPr/>
            </p:nvSpPr>
            <p:spPr bwMode="auto">
              <a:xfrm>
                <a:off x="611" y="2566"/>
                <a:ext cx="729" cy="142"/>
              </a:xfrm>
              <a:prstGeom prst="roundRect">
                <a:avLst>
                  <a:gd name="adj" fmla="val 50000"/>
                </a:avLst>
              </a:prstGeom>
              <a:solidFill>
                <a:schemeClr val="tx1"/>
              </a:solidFill>
              <a:ln w="9525">
                <a:noFill/>
                <a:round/>
                <a:headEnd/>
                <a:tailEnd/>
              </a:ln>
            </p:spPr>
            <p:txBody>
              <a:bodyPr wrap="none" anchor="ctr"/>
              <a:lstStyle/>
              <a:p>
                <a:endParaRPr lang="en-US"/>
              </a:p>
            </p:txBody>
          </p:sp>
          <p:sp>
            <p:nvSpPr>
              <p:cNvPr id="198812" name="AutoShape 146"/>
              <p:cNvSpPr>
                <a:spLocks noChangeArrowheads="1"/>
              </p:cNvSpPr>
              <p:nvPr/>
            </p:nvSpPr>
            <p:spPr bwMode="auto">
              <a:xfrm>
                <a:off x="626" y="2583"/>
                <a:ext cx="693" cy="107"/>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198800" name="Rectangle 147"/>
            <p:cNvSpPr>
              <a:spLocks noChangeArrowheads="1"/>
            </p:cNvSpPr>
            <p:nvPr/>
          </p:nvSpPr>
          <p:spPr bwMode="auto">
            <a:xfrm>
              <a:off x="5252" y="429"/>
              <a:ext cx="64" cy="2289"/>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p:spPr>
          <p:txBody>
            <a:bodyPr wrap="none" anchor="ctr"/>
            <a:lstStyle/>
            <a:p>
              <a:endParaRPr lang="en-US"/>
            </a:p>
          </p:txBody>
        </p:sp>
        <p:sp>
          <p:nvSpPr>
            <p:cNvPr id="198801" name="Freeform 148"/>
            <p:cNvSpPr>
              <a:spLocks/>
            </p:cNvSpPr>
            <p:nvPr/>
          </p:nvSpPr>
          <p:spPr bwMode="auto">
            <a:xfrm>
              <a:off x="5312" y="1007"/>
              <a:ext cx="237" cy="213"/>
            </a:xfrm>
            <a:custGeom>
              <a:avLst/>
              <a:gdLst>
                <a:gd name="T0" fmla="*/ 2 w 296"/>
                <a:gd name="T1" fmla="*/ 0 h 256"/>
                <a:gd name="T2" fmla="*/ 32 w 296"/>
                <a:gd name="T3" fmla="*/ 22 h 256"/>
                <a:gd name="T4" fmla="*/ 32 w 296"/>
                <a:gd name="T5" fmla="*/ 41 h 256"/>
                <a:gd name="T6" fmla="*/ 0 w 296"/>
                <a:gd name="T7" fmla="*/ 15 h 256"/>
                <a:gd name="T8" fmla="*/ 2 w 296"/>
                <a:gd name="T9" fmla="*/ 0 h 256"/>
                <a:gd name="T10" fmla="*/ 0 60000 65536"/>
                <a:gd name="T11" fmla="*/ 0 60000 65536"/>
                <a:gd name="T12" fmla="*/ 0 60000 65536"/>
                <a:gd name="T13" fmla="*/ 0 60000 65536"/>
                <a:gd name="T14" fmla="*/ 0 60000 65536"/>
                <a:gd name="T15" fmla="*/ 0 w 296"/>
                <a:gd name="T16" fmla="*/ 0 h 256"/>
                <a:gd name="T17" fmla="*/ 296 w 296"/>
                <a:gd name="T18" fmla="*/ 256 h 256"/>
              </a:gdLst>
              <a:ahLst/>
              <a:cxnLst>
                <a:cxn ang="T10">
                  <a:pos x="T0" y="T1"/>
                </a:cxn>
                <a:cxn ang="T11">
                  <a:pos x="T2" y="T3"/>
                </a:cxn>
                <a:cxn ang="T12">
                  <a:pos x="T4" y="T5"/>
                </a:cxn>
                <a:cxn ang="T13">
                  <a:pos x="T6" y="T7"/>
                </a:cxn>
                <a:cxn ang="T14">
                  <a:pos x="T8" y="T9"/>
                </a:cxn>
              </a:cxnLst>
              <a:rect l="T15" t="T16" r="T17" b="T18"/>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198802" name="Freeform 149"/>
            <p:cNvSpPr>
              <a:spLocks/>
            </p:cNvSpPr>
            <p:nvPr/>
          </p:nvSpPr>
          <p:spPr bwMode="auto">
            <a:xfrm>
              <a:off x="5315" y="680"/>
              <a:ext cx="244" cy="240"/>
            </a:xfrm>
            <a:custGeom>
              <a:avLst/>
              <a:gdLst>
                <a:gd name="T0" fmla="*/ 0 w 304"/>
                <a:gd name="T1" fmla="*/ 0 h 288"/>
                <a:gd name="T2" fmla="*/ 34 w 304"/>
                <a:gd name="T3" fmla="*/ 27 h 288"/>
                <a:gd name="T4" fmla="*/ 31 w 304"/>
                <a:gd name="T5" fmla="*/ 47 h 288"/>
                <a:gd name="T6" fmla="*/ 2 w 304"/>
                <a:gd name="T7" fmla="*/ 20 h 288"/>
                <a:gd name="T8" fmla="*/ 0 w 304"/>
                <a:gd name="T9" fmla="*/ 0 h 288"/>
                <a:gd name="T10" fmla="*/ 0 60000 65536"/>
                <a:gd name="T11" fmla="*/ 0 60000 65536"/>
                <a:gd name="T12" fmla="*/ 0 60000 65536"/>
                <a:gd name="T13" fmla="*/ 0 60000 65536"/>
                <a:gd name="T14" fmla="*/ 0 60000 65536"/>
                <a:gd name="T15" fmla="*/ 0 w 304"/>
                <a:gd name="T16" fmla="*/ 0 h 288"/>
                <a:gd name="T17" fmla="*/ 304 w 304"/>
                <a:gd name="T18" fmla="*/ 288 h 288"/>
              </a:gdLst>
              <a:ahLst/>
              <a:cxnLst>
                <a:cxn ang="T10">
                  <a:pos x="T0" y="T1"/>
                </a:cxn>
                <a:cxn ang="T11">
                  <a:pos x="T2" y="T3"/>
                </a:cxn>
                <a:cxn ang="T12">
                  <a:pos x="T4" y="T5"/>
                </a:cxn>
                <a:cxn ang="T13">
                  <a:pos x="T6" y="T7"/>
                </a:cxn>
                <a:cxn ang="T14">
                  <a:pos x="T8" y="T9"/>
                </a:cxn>
              </a:cxnLst>
              <a:rect l="T15" t="T16" r="T17" b="T18"/>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198803" name="Oval 150"/>
            <p:cNvSpPr>
              <a:spLocks noChangeArrowheads="1"/>
            </p:cNvSpPr>
            <p:nvPr/>
          </p:nvSpPr>
          <p:spPr bwMode="auto">
            <a:xfrm>
              <a:off x="5519" y="2611"/>
              <a:ext cx="46" cy="95"/>
            </a:xfrm>
            <a:prstGeom prst="ellipse">
              <a:avLst/>
            </a:prstGeom>
            <a:solidFill>
              <a:srgbClr val="333333"/>
            </a:solidFill>
            <a:ln w="9525">
              <a:noFill/>
              <a:round/>
              <a:headEnd/>
              <a:tailEnd/>
            </a:ln>
          </p:spPr>
          <p:txBody>
            <a:bodyPr wrap="none" anchor="ctr"/>
            <a:lstStyle/>
            <a:p>
              <a:endParaRPr lang="en-US"/>
            </a:p>
          </p:txBody>
        </p:sp>
        <p:sp>
          <p:nvSpPr>
            <p:cNvPr id="198804" name="Freeform 151"/>
            <p:cNvSpPr>
              <a:spLocks/>
            </p:cNvSpPr>
            <p:nvPr/>
          </p:nvSpPr>
          <p:spPr bwMode="auto">
            <a:xfrm>
              <a:off x="5302" y="2614"/>
              <a:ext cx="245" cy="200"/>
            </a:xfrm>
            <a:custGeom>
              <a:avLst/>
              <a:gdLst>
                <a:gd name="T0" fmla="*/ 0 w 306"/>
                <a:gd name="T1" fmla="*/ 18 h 240"/>
                <a:gd name="T2" fmla="*/ 2 w 306"/>
                <a:gd name="T3" fmla="*/ 40 h 240"/>
                <a:gd name="T4" fmla="*/ 34 w 306"/>
                <a:gd name="T5" fmla="*/ 18 h 240"/>
                <a:gd name="T6" fmla="*/ 32 w 306"/>
                <a:gd name="T7" fmla="*/ 0 h 240"/>
                <a:gd name="T8" fmla="*/ 0 w 306"/>
                <a:gd name="T9" fmla="*/ 18 h 240"/>
                <a:gd name="T10" fmla="*/ 0 60000 65536"/>
                <a:gd name="T11" fmla="*/ 0 60000 65536"/>
                <a:gd name="T12" fmla="*/ 0 60000 65536"/>
                <a:gd name="T13" fmla="*/ 0 60000 65536"/>
                <a:gd name="T14" fmla="*/ 0 60000 65536"/>
                <a:gd name="T15" fmla="*/ 0 w 306"/>
                <a:gd name="T16" fmla="*/ 0 h 240"/>
                <a:gd name="T17" fmla="*/ 306 w 306"/>
                <a:gd name="T18" fmla="*/ 240 h 240"/>
              </a:gdLst>
              <a:ahLst/>
              <a:cxnLst>
                <a:cxn ang="T10">
                  <a:pos x="T0" y="T1"/>
                </a:cxn>
                <a:cxn ang="T11">
                  <a:pos x="T2" y="T3"/>
                </a:cxn>
                <a:cxn ang="T12">
                  <a:pos x="T4" y="T5"/>
                </a:cxn>
                <a:cxn ang="T13">
                  <a:pos x="T6" y="T7"/>
                </a:cxn>
                <a:cxn ang="T14">
                  <a:pos x="T8" y="T9"/>
                </a:cxn>
              </a:cxnLst>
              <a:rect l="T15" t="T16" r="T17" b="T18"/>
              <a:pathLst>
                <a:path w="306" h="240">
                  <a:moveTo>
                    <a:pt x="0" y="106"/>
                  </a:moveTo>
                  <a:lnTo>
                    <a:pt x="2" y="240"/>
                  </a:lnTo>
                  <a:lnTo>
                    <a:pt x="306" y="110"/>
                  </a:lnTo>
                  <a:lnTo>
                    <a:pt x="300" y="0"/>
                  </a:lnTo>
                  <a:lnTo>
                    <a:pt x="0" y="106"/>
                  </a:lnTo>
                  <a:close/>
                </a:path>
              </a:pathLst>
            </a:custGeom>
            <a:solidFill>
              <a:srgbClr val="333333"/>
            </a:solidFill>
            <a:ln w="9525">
              <a:noFill/>
              <a:round/>
              <a:headEnd/>
              <a:tailEnd/>
            </a:ln>
          </p:spPr>
          <p:txBody>
            <a:bodyPr/>
            <a:lstStyle/>
            <a:p>
              <a:endParaRPr lang="en-US"/>
            </a:p>
          </p:txBody>
        </p:sp>
        <p:sp>
          <p:nvSpPr>
            <p:cNvPr id="198805" name="AutoShape 152"/>
            <p:cNvSpPr>
              <a:spLocks noChangeArrowheads="1"/>
            </p:cNvSpPr>
            <p:nvPr/>
          </p:nvSpPr>
          <p:spPr bwMode="auto">
            <a:xfrm>
              <a:off x="4140" y="2677"/>
              <a:ext cx="1199" cy="148"/>
            </a:xfrm>
            <a:prstGeom prst="roundRect">
              <a:avLst>
                <a:gd name="adj" fmla="val 50000"/>
              </a:avLst>
            </a:prstGeom>
            <a:solidFill>
              <a:srgbClr val="DDDDDD"/>
            </a:solidFill>
            <a:ln w="9525">
              <a:solidFill>
                <a:schemeClr val="tx1"/>
              </a:solidFill>
              <a:round/>
              <a:headEnd/>
              <a:tailEnd/>
            </a:ln>
          </p:spPr>
          <p:txBody>
            <a:bodyPr wrap="none" anchor="ctr"/>
            <a:lstStyle/>
            <a:p>
              <a:endParaRPr lang="en-US"/>
            </a:p>
          </p:txBody>
        </p:sp>
        <p:sp>
          <p:nvSpPr>
            <p:cNvPr id="198806" name="AutoShape 153"/>
            <p:cNvSpPr>
              <a:spLocks noChangeArrowheads="1"/>
            </p:cNvSpPr>
            <p:nvPr/>
          </p:nvSpPr>
          <p:spPr bwMode="auto">
            <a:xfrm>
              <a:off x="4204" y="2712"/>
              <a:ext cx="1072" cy="83"/>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p:spPr>
          <p:txBody>
            <a:bodyPr wrap="none" anchor="ctr"/>
            <a:lstStyle/>
            <a:p>
              <a:endParaRPr lang="en-US"/>
            </a:p>
          </p:txBody>
        </p:sp>
        <p:sp>
          <p:nvSpPr>
            <p:cNvPr id="198807" name="Oval 154"/>
            <p:cNvSpPr>
              <a:spLocks noChangeArrowheads="1"/>
            </p:cNvSpPr>
            <p:nvPr/>
          </p:nvSpPr>
          <p:spPr bwMode="auto">
            <a:xfrm>
              <a:off x="4308" y="2380"/>
              <a:ext cx="156" cy="148"/>
            </a:xfrm>
            <a:prstGeom prst="ellipse">
              <a:avLst/>
            </a:prstGeom>
            <a:solidFill>
              <a:srgbClr val="33CC33"/>
            </a:solidFill>
            <a:ln w="9525">
              <a:noFill/>
              <a:round/>
              <a:headEnd/>
              <a:tailEnd/>
            </a:ln>
          </p:spPr>
          <p:txBody>
            <a:bodyPr wrap="none" anchor="ctr"/>
            <a:lstStyle/>
            <a:p>
              <a:endParaRPr lang="en-US"/>
            </a:p>
          </p:txBody>
        </p:sp>
        <p:sp>
          <p:nvSpPr>
            <p:cNvPr id="198808" name="Oval 155"/>
            <p:cNvSpPr>
              <a:spLocks noChangeArrowheads="1"/>
            </p:cNvSpPr>
            <p:nvPr/>
          </p:nvSpPr>
          <p:spPr bwMode="auto">
            <a:xfrm>
              <a:off x="4488" y="2386"/>
              <a:ext cx="156" cy="142"/>
            </a:xfrm>
            <a:prstGeom prst="ellipse">
              <a:avLst/>
            </a:prstGeom>
            <a:solidFill>
              <a:srgbClr val="FF0000"/>
            </a:solidFill>
            <a:ln w="9525">
              <a:noFill/>
              <a:round/>
              <a:headEnd/>
              <a:tailEnd/>
            </a:ln>
          </p:spPr>
          <p:txBody>
            <a:bodyPr wrap="none" anchor="ctr"/>
            <a:lstStyle/>
            <a:p>
              <a:pPr algn="ctr" eaLnBrk="1" hangingPunct="1">
                <a:spcBef>
                  <a:spcPct val="0"/>
                </a:spcBef>
                <a:buClrTx/>
                <a:buSzTx/>
                <a:buFontTx/>
                <a:buNone/>
              </a:pPr>
              <a:endParaRPr lang="en-US" sz="1800">
                <a:solidFill>
                  <a:srgbClr val="FF0000"/>
                </a:solidFill>
                <a:cs typeface="Arial" pitchFamily="34" charset="0"/>
              </a:endParaRPr>
            </a:p>
          </p:txBody>
        </p:sp>
        <p:sp>
          <p:nvSpPr>
            <p:cNvPr id="198809" name="Oval 156"/>
            <p:cNvSpPr>
              <a:spLocks noChangeArrowheads="1"/>
            </p:cNvSpPr>
            <p:nvPr/>
          </p:nvSpPr>
          <p:spPr bwMode="auto">
            <a:xfrm>
              <a:off x="4661" y="2380"/>
              <a:ext cx="156" cy="142"/>
            </a:xfrm>
            <a:prstGeom prst="ellipse">
              <a:avLst/>
            </a:prstGeom>
            <a:solidFill>
              <a:srgbClr val="33CC33"/>
            </a:solidFill>
            <a:ln w="9525">
              <a:noFill/>
              <a:round/>
              <a:headEnd/>
              <a:tailEnd/>
            </a:ln>
          </p:spPr>
          <p:txBody>
            <a:bodyPr wrap="none" anchor="ctr"/>
            <a:lstStyle/>
            <a:p>
              <a:endParaRPr lang="en-US"/>
            </a:p>
          </p:txBody>
        </p:sp>
        <p:sp>
          <p:nvSpPr>
            <p:cNvPr id="198810" name="Rectangle 157"/>
            <p:cNvSpPr>
              <a:spLocks noChangeArrowheads="1"/>
            </p:cNvSpPr>
            <p:nvPr/>
          </p:nvSpPr>
          <p:spPr bwMode="auto">
            <a:xfrm>
              <a:off x="5061" y="1835"/>
              <a:ext cx="87" cy="759"/>
            </a:xfrm>
            <a:prstGeom prst="rect">
              <a:avLst/>
            </a:prstGeom>
            <a:solidFill>
              <a:srgbClr val="292929"/>
            </a:solidFill>
            <a:ln w="9525">
              <a:solidFill>
                <a:schemeClr val="tx1"/>
              </a:solidFill>
              <a:miter lim="800000"/>
              <a:headEnd/>
              <a:tailEnd/>
            </a:ln>
          </p:spPr>
          <p:txBody>
            <a:bodyPr wrap="none" anchor="ctr"/>
            <a:lstStyle/>
            <a:p>
              <a:endParaRPr lang="en-US"/>
            </a:p>
          </p:txBody>
        </p:sp>
      </p:grpSp>
      <p:grpSp>
        <p:nvGrpSpPr>
          <p:cNvPr id="198688" name="Group 158"/>
          <p:cNvGrpSpPr>
            <a:grpSpLocks/>
          </p:cNvGrpSpPr>
          <p:nvPr/>
        </p:nvGrpSpPr>
        <p:grpSpPr bwMode="auto">
          <a:xfrm>
            <a:off x="5222875" y="2230438"/>
            <a:ext cx="390525" cy="641350"/>
            <a:chOff x="4140" y="429"/>
            <a:chExt cx="1425" cy="2396"/>
          </a:xfrm>
        </p:grpSpPr>
        <p:sp>
          <p:nvSpPr>
            <p:cNvPr id="198755" name="Freeform 159"/>
            <p:cNvSpPr>
              <a:spLocks/>
            </p:cNvSpPr>
            <p:nvPr/>
          </p:nvSpPr>
          <p:spPr bwMode="auto">
            <a:xfrm>
              <a:off x="5268" y="433"/>
              <a:ext cx="283" cy="2286"/>
            </a:xfrm>
            <a:custGeom>
              <a:avLst/>
              <a:gdLst>
                <a:gd name="T0" fmla="*/ 7 w 354"/>
                <a:gd name="T1" fmla="*/ 0 h 2742"/>
                <a:gd name="T2" fmla="*/ 38 w 354"/>
                <a:gd name="T3" fmla="*/ 55 h 2742"/>
                <a:gd name="T4" fmla="*/ 37 w 354"/>
                <a:gd name="T5" fmla="*/ 425 h 2742"/>
                <a:gd name="T6" fmla="*/ 0 w 354"/>
                <a:gd name="T7" fmla="*/ 445 h 2742"/>
                <a:gd name="T8" fmla="*/ 7 w 354"/>
                <a:gd name="T9" fmla="*/ 0 h 2742"/>
                <a:gd name="T10" fmla="*/ 0 60000 65536"/>
                <a:gd name="T11" fmla="*/ 0 60000 65536"/>
                <a:gd name="T12" fmla="*/ 0 60000 65536"/>
                <a:gd name="T13" fmla="*/ 0 60000 65536"/>
                <a:gd name="T14" fmla="*/ 0 60000 65536"/>
                <a:gd name="T15" fmla="*/ 0 w 354"/>
                <a:gd name="T16" fmla="*/ 0 h 2742"/>
                <a:gd name="T17" fmla="*/ 354 w 354"/>
                <a:gd name="T18" fmla="*/ 2742 h 2742"/>
              </a:gdLst>
              <a:ahLst/>
              <a:cxnLst>
                <a:cxn ang="T10">
                  <a:pos x="T0" y="T1"/>
                </a:cxn>
                <a:cxn ang="T11">
                  <a:pos x="T2" y="T3"/>
                </a:cxn>
                <a:cxn ang="T12">
                  <a:pos x="T4" y="T5"/>
                </a:cxn>
                <a:cxn ang="T13">
                  <a:pos x="T6" y="T7"/>
                </a:cxn>
                <a:cxn ang="T14">
                  <a:pos x="T8" y="T9"/>
                </a:cxn>
              </a:cxnLst>
              <a:rect l="T15" t="T16" r="T17" b="T18"/>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w="9525">
              <a:noFill/>
              <a:round/>
              <a:headEnd/>
              <a:tailEnd/>
            </a:ln>
          </p:spPr>
          <p:txBody>
            <a:bodyPr/>
            <a:lstStyle/>
            <a:p>
              <a:endParaRPr lang="en-US"/>
            </a:p>
          </p:txBody>
        </p:sp>
        <p:sp>
          <p:nvSpPr>
            <p:cNvPr id="198756" name="Rectangle 160"/>
            <p:cNvSpPr>
              <a:spLocks noChangeArrowheads="1"/>
            </p:cNvSpPr>
            <p:nvPr/>
          </p:nvSpPr>
          <p:spPr bwMode="auto">
            <a:xfrm>
              <a:off x="4204" y="429"/>
              <a:ext cx="1048" cy="2283"/>
            </a:xfrm>
            <a:prstGeom prst="rect">
              <a:avLst/>
            </a:prstGeom>
            <a:gradFill rotWithShape="1">
              <a:gsLst>
                <a:gs pos="0">
                  <a:srgbClr val="292929"/>
                </a:gs>
                <a:gs pos="100000">
                  <a:srgbClr val="808080"/>
                </a:gs>
              </a:gsLst>
              <a:lin ang="0" scaled="1"/>
            </a:gradFill>
            <a:ln w="9525">
              <a:noFill/>
              <a:miter lim="800000"/>
              <a:headEnd/>
              <a:tailEnd/>
            </a:ln>
          </p:spPr>
          <p:txBody>
            <a:bodyPr wrap="none" anchor="ctr"/>
            <a:lstStyle/>
            <a:p>
              <a:endParaRPr lang="en-US"/>
            </a:p>
          </p:txBody>
        </p:sp>
        <p:sp>
          <p:nvSpPr>
            <p:cNvPr id="198757" name="Freeform 161"/>
            <p:cNvSpPr>
              <a:spLocks/>
            </p:cNvSpPr>
            <p:nvPr/>
          </p:nvSpPr>
          <p:spPr bwMode="auto">
            <a:xfrm>
              <a:off x="5321" y="570"/>
              <a:ext cx="169" cy="2115"/>
            </a:xfrm>
            <a:custGeom>
              <a:avLst/>
              <a:gdLst>
                <a:gd name="T0" fmla="*/ 2 w 211"/>
                <a:gd name="T1" fmla="*/ 0 h 2537"/>
                <a:gd name="T2" fmla="*/ 23 w 211"/>
                <a:gd name="T3" fmla="*/ 36 h 2537"/>
                <a:gd name="T4" fmla="*/ 2 w 211"/>
                <a:gd name="T5" fmla="*/ 405 h 2537"/>
                <a:gd name="T6" fmla="*/ 2 w 211"/>
                <a:gd name="T7" fmla="*/ 0 h 2537"/>
                <a:gd name="T8" fmla="*/ 0 60000 65536"/>
                <a:gd name="T9" fmla="*/ 0 60000 65536"/>
                <a:gd name="T10" fmla="*/ 0 60000 65536"/>
                <a:gd name="T11" fmla="*/ 0 60000 65536"/>
                <a:gd name="T12" fmla="*/ 0 w 211"/>
                <a:gd name="T13" fmla="*/ 0 h 2537"/>
                <a:gd name="T14" fmla="*/ 211 w 211"/>
                <a:gd name="T15" fmla="*/ 2537 h 2537"/>
              </a:gdLst>
              <a:ahLst/>
              <a:cxnLst>
                <a:cxn ang="T8">
                  <a:pos x="T0" y="T1"/>
                </a:cxn>
                <a:cxn ang="T9">
                  <a:pos x="T2" y="T3"/>
                </a:cxn>
                <a:cxn ang="T10">
                  <a:pos x="T4" y="T5"/>
                </a:cxn>
                <a:cxn ang="T11">
                  <a:pos x="T6" y="T7"/>
                </a:cxn>
              </a:cxnLst>
              <a:rect l="T12" t="T13" r="T14" b="T15"/>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w="9525">
              <a:noFill/>
              <a:round/>
              <a:headEnd/>
              <a:tailEnd/>
            </a:ln>
          </p:spPr>
          <p:txBody>
            <a:bodyPr/>
            <a:lstStyle/>
            <a:p>
              <a:endParaRPr lang="en-US"/>
            </a:p>
          </p:txBody>
        </p:sp>
        <p:sp>
          <p:nvSpPr>
            <p:cNvPr id="198758" name="Freeform 162"/>
            <p:cNvSpPr>
              <a:spLocks/>
            </p:cNvSpPr>
            <p:nvPr/>
          </p:nvSpPr>
          <p:spPr bwMode="auto">
            <a:xfrm>
              <a:off x="5284" y="1640"/>
              <a:ext cx="263" cy="189"/>
            </a:xfrm>
            <a:custGeom>
              <a:avLst/>
              <a:gdLst>
                <a:gd name="T0" fmla="*/ 2 w 328"/>
                <a:gd name="T1" fmla="*/ 0 h 226"/>
                <a:gd name="T2" fmla="*/ 36 w 328"/>
                <a:gd name="T3" fmla="*/ 21 h 226"/>
                <a:gd name="T4" fmla="*/ 36 w 328"/>
                <a:gd name="T5" fmla="*/ 38 h 226"/>
                <a:gd name="T6" fmla="*/ 0 w 328"/>
                <a:gd name="T7" fmla="*/ 16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198759" name="Rectangle 163"/>
            <p:cNvSpPr>
              <a:spLocks noChangeArrowheads="1"/>
            </p:cNvSpPr>
            <p:nvPr/>
          </p:nvSpPr>
          <p:spPr bwMode="auto">
            <a:xfrm>
              <a:off x="4210" y="696"/>
              <a:ext cx="597" cy="42"/>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198760" name="Group 164"/>
            <p:cNvGrpSpPr>
              <a:grpSpLocks/>
            </p:cNvGrpSpPr>
            <p:nvPr/>
          </p:nvGrpSpPr>
          <p:grpSpPr bwMode="auto">
            <a:xfrm>
              <a:off x="4749" y="668"/>
              <a:ext cx="581" cy="145"/>
              <a:chOff x="614" y="2568"/>
              <a:chExt cx="725" cy="139"/>
            </a:xfrm>
          </p:grpSpPr>
          <p:sp>
            <p:nvSpPr>
              <p:cNvPr id="198785" name="AutoShape 165"/>
              <p:cNvSpPr>
                <a:spLocks noChangeArrowheads="1"/>
              </p:cNvSpPr>
              <p:nvPr/>
            </p:nvSpPr>
            <p:spPr bwMode="auto">
              <a:xfrm>
                <a:off x="613" y="2566"/>
                <a:ext cx="723" cy="142"/>
              </a:xfrm>
              <a:prstGeom prst="roundRect">
                <a:avLst>
                  <a:gd name="adj" fmla="val 50000"/>
                </a:avLst>
              </a:prstGeom>
              <a:solidFill>
                <a:schemeClr val="tx1"/>
              </a:solidFill>
              <a:ln w="9525">
                <a:noFill/>
                <a:round/>
                <a:headEnd/>
                <a:tailEnd/>
              </a:ln>
            </p:spPr>
            <p:txBody>
              <a:bodyPr wrap="none" anchor="ctr"/>
              <a:lstStyle/>
              <a:p>
                <a:endParaRPr lang="en-US"/>
              </a:p>
            </p:txBody>
          </p:sp>
          <p:sp>
            <p:nvSpPr>
              <p:cNvPr id="198786" name="AutoShape 166"/>
              <p:cNvSpPr>
                <a:spLocks noChangeArrowheads="1"/>
              </p:cNvSpPr>
              <p:nvPr/>
            </p:nvSpPr>
            <p:spPr bwMode="auto">
              <a:xfrm>
                <a:off x="628" y="2583"/>
                <a:ext cx="694" cy="108"/>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198761" name="Rectangle 167"/>
            <p:cNvSpPr>
              <a:spLocks noChangeArrowheads="1"/>
            </p:cNvSpPr>
            <p:nvPr/>
          </p:nvSpPr>
          <p:spPr bwMode="auto">
            <a:xfrm>
              <a:off x="4227" y="1016"/>
              <a:ext cx="591" cy="47"/>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198762" name="Group 168"/>
            <p:cNvGrpSpPr>
              <a:grpSpLocks/>
            </p:cNvGrpSpPr>
            <p:nvPr/>
          </p:nvGrpSpPr>
          <p:grpSpPr bwMode="auto">
            <a:xfrm>
              <a:off x="4747" y="994"/>
              <a:ext cx="581" cy="134"/>
              <a:chOff x="614" y="2568"/>
              <a:chExt cx="725" cy="139"/>
            </a:xfrm>
          </p:grpSpPr>
          <p:sp>
            <p:nvSpPr>
              <p:cNvPr id="198783" name="AutoShape 169"/>
              <p:cNvSpPr>
                <a:spLocks noChangeArrowheads="1"/>
              </p:cNvSpPr>
              <p:nvPr/>
            </p:nvSpPr>
            <p:spPr bwMode="auto">
              <a:xfrm>
                <a:off x="616" y="2566"/>
                <a:ext cx="723" cy="141"/>
              </a:xfrm>
              <a:prstGeom prst="roundRect">
                <a:avLst>
                  <a:gd name="adj" fmla="val 50000"/>
                </a:avLst>
              </a:prstGeom>
              <a:solidFill>
                <a:schemeClr val="tx1"/>
              </a:solidFill>
              <a:ln w="9525">
                <a:noFill/>
                <a:round/>
                <a:headEnd/>
                <a:tailEnd/>
              </a:ln>
            </p:spPr>
            <p:txBody>
              <a:bodyPr wrap="none" anchor="ctr"/>
              <a:lstStyle/>
              <a:p>
                <a:endParaRPr lang="en-US"/>
              </a:p>
            </p:txBody>
          </p:sp>
          <p:sp>
            <p:nvSpPr>
              <p:cNvPr id="198784" name="AutoShape 170"/>
              <p:cNvSpPr>
                <a:spLocks noChangeArrowheads="1"/>
              </p:cNvSpPr>
              <p:nvPr/>
            </p:nvSpPr>
            <p:spPr bwMode="auto">
              <a:xfrm>
                <a:off x="630" y="2585"/>
                <a:ext cx="694" cy="105"/>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198763" name="Rectangle 171"/>
            <p:cNvSpPr>
              <a:spLocks noChangeArrowheads="1"/>
            </p:cNvSpPr>
            <p:nvPr/>
          </p:nvSpPr>
          <p:spPr bwMode="auto">
            <a:xfrm>
              <a:off x="4215" y="1360"/>
              <a:ext cx="597" cy="42"/>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98764" name="Rectangle 172"/>
            <p:cNvSpPr>
              <a:spLocks noChangeArrowheads="1"/>
            </p:cNvSpPr>
            <p:nvPr/>
          </p:nvSpPr>
          <p:spPr bwMode="auto">
            <a:xfrm>
              <a:off x="4227" y="1657"/>
              <a:ext cx="597" cy="47"/>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198765" name="Group 173"/>
            <p:cNvGrpSpPr>
              <a:grpSpLocks/>
            </p:cNvGrpSpPr>
            <p:nvPr/>
          </p:nvGrpSpPr>
          <p:grpSpPr bwMode="auto">
            <a:xfrm>
              <a:off x="4735" y="1627"/>
              <a:ext cx="582" cy="151"/>
              <a:chOff x="614" y="2568"/>
              <a:chExt cx="725" cy="139"/>
            </a:xfrm>
          </p:grpSpPr>
          <p:sp>
            <p:nvSpPr>
              <p:cNvPr id="198781" name="AutoShape 174"/>
              <p:cNvSpPr>
                <a:spLocks noChangeArrowheads="1"/>
              </p:cNvSpPr>
              <p:nvPr/>
            </p:nvSpPr>
            <p:spPr bwMode="auto">
              <a:xfrm>
                <a:off x="616" y="2568"/>
                <a:ext cx="722" cy="131"/>
              </a:xfrm>
              <a:prstGeom prst="roundRect">
                <a:avLst>
                  <a:gd name="adj" fmla="val 50000"/>
                </a:avLst>
              </a:prstGeom>
              <a:solidFill>
                <a:schemeClr val="tx1"/>
              </a:solidFill>
              <a:ln w="9525">
                <a:noFill/>
                <a:round/>
                <a:headEnd/>
                <a:tailEnd/>
              </a:ln>
            </p:spPr>
            <p:txBody>
              <a:bodyPr wrap="none" anchor="ctr"/>
              <a:lstStyle/>
              <a:p>
                <a:endParaRPr lang="en-US"/>
              </a:p>
            </p:txBody>
          </p:sp>
          <p:sp>
            <p:nvSpPr>
              <p:cNvPr id="198782" name="AutoShape 175"/>
              <p:cNvSpPr>
                <a:spLocks noChangeArrowheads="1"/>
              </p:cNvSpPr>
              <p:nvPr/>
            </p:nvSpPr>
            <p:spPr bwMode="auto">
              <a:xfrm>
                <a:off x="630" y="2584"/>
                <a:ext cx="693" cy="104"/>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198766" name="Freeform 176"/>
            <p:cNvSpPr>
              <a:spLocks/>
            </p:cNvSpPr>
            <p:nvPr/>
          </p:nvSpPr>
          <p:spPr bwMode="auto">
            <a:xfrm>
              <a:off x="5288" y="1354"/>
              <a:ext cx="263" cy="188"/>
            </a:xfrm>
            <a:custGeom>
              <a:avLst/>
              <a:gdLst>
                <a:gd name="T0" fmla="*/ 2 w 328"/>
                <a:gd name="T1" fmla="*/ 0 h 226"/>
                <a:gd name="T2" fmla="*/ 36 w 328"/>
                <a:gd name="T3" fmla="*/ 20 h 226"/>
                <a:gd name="T4" fmla="*/ 36 w 328"/>
                <a:gd name="T5" fmla="*/ 36 h 226"/>
                <a:gd name="T6" fmla="*/ 0 w 328"/>
                <a:gd name="T7" fmla="*/ 15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grpSp>
          <p:nvGrpSpPr>
            <p:cNvPr id="198767" name="Group 177"/>
            <p:cNvGrpSpPr>
              <a:grpSpLocks/>
            </p:cNvGrpSpPr>
            <p:nvPr/>
          </p:nvGrpSpPr>
          <p:grpSpPr bwMode="auto">
            <a:xfrm>
              <a:off x="4739" y="1327"/>
              <a:ext cx="582" cy="139"/>
              <a:chOff x="614" y="2568"/>
              <a:chExt cx="725" cy="139"/>
            </a:xfrm>
          </p:grpSpPr>
          <p:sp>
            <p:nvSpPr>
              <p:cNvPr id="198779" name="AutoShape 178"/>
              <p:cNvSpPr>
                <a:spLocks noChangeArrowheads="1"/>
              </p:cNvSpPr>
              <p:nvPr/>
            </p:nvSpPr>
            <p:spPr bwMode="auto">
              <a:xfrm>
                <a:off x="611" y="2566"/>
                <a:ext cx="729" cy="142"/>
              </a:xfrm>
              <a:prstGeom prst="roundRect">
                <a:avLst>
                  <a:gd name="adj" fmla="val 50000"/>
                </a:avLst>
              </a:prstGeom>
              <a:solidFill>
                <a:schemeClr val="tx1"/>
              </a:solidFill>
              <a:ln w="9525">
                <a:noFill/>
                <a:round/>
                <a:headEnd/>
                <a:tailEnd/>
              </a:ln>
            </p:spPr>
            <p:txBody>
              <a:bodyPr wrap="none" anchor="ctr"/>
              <a:lstStyle/>
              <a:p>
                <a:endParaRPr lang="en-US"/>
              </a:p>
            </p:txBody>
          </p:sp>
          <p:sp>
            <p:nvSpPr>
              <p:cNvPr id="198780" name="AutoShape 179"/>
              <p:cNvSpPr>
                <a:spLocks noChangeArrowheads="1"/>
              </p:cNvSpPr>
              <p:nvPr/>
            </p:nvSpPr>
            <p:spPr bwMode="auto">
              <a:xfrm>
                <a:off x="626" y="2583"/>
                <a:ext cx="693" cy="107"/>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198768" name="Rectangle 180"/>
            <p:cNvSpPr>
              <a:spLocks noChangeArrowheads="1"/>
            </p:cNvSpPr>
            <p:nvPr/>
          </p:nvSpPr>
          <p:spPr bwMode="auto">
            <a:xfrm>
              <a:off x="5252" y="429"/>
              <a:ext cx="64" cy="2289"/>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p:spPr>
          <p:txBody>
            <a:bodyPr wrap="none" anchor="ctr"/>
            <a:lstStyle/>
            <a:p>
              <a:endParaRPr lang="en-US"/>
            </a:p>
          </p:txBody>
        </p:sp>
        <p:sp>
          <p:nvSpPr>
            <p:cNvPr id="198769" name="Freeform 181"/>
            <p:cNvSpPr>
              <a:spLocks/>
            </p:cNvSpPr>
            <p:nvPr/>
          </p:nvSpPr>
          <p:spPr bwMode="auto">
            <a:xfrm>
              <a:off x="5312" y="1007"/>
              <a:ext cx="237" cy="213"/>
            </a:xfrm>
            <a:custGeom>
              <a:avLst/>
              <a:gdLst>
                <a:gd name="T0" fmla="*/ 2 w 296"/>
                <a:gd name="T1" fmla="*/ 0 h 256"/>
                <a:gd name="T2" fmla="*/ 32 w 296"/>
                <a:gd name="T3" fmla="*/ 22 h 256"/>
                <a:gd name="T4" fmla="*/ 32 w 296"/>
                <a:gd name="T5" fmla="*/ 41 h 256"/>
                <a:gd name="T6" fmla="*/ 0 w 296"/>
                <a:gd name="T7" fmla="*/ 15 h 256"/>
                <a:gd name="T8" fmla="*/ 2 w 296"/>
                <a:gd name="T9" fmla="*/ 0 h 256"/>
                <a:gd name="T10" fmla="*/ 0 60000 65536"/>
                <a:gd name="T11" fmla="*/ 0 60000 65536"/>
                <a:gd name="T12" fmla="*/ 0 60000 65536"/>
                <a:gd name="T13" fmla="*/ 0 60000 65536"/>
                <a:gd name="T14" fmla="*/ 0 60000 65536"/>
                <a:gd name="T15" fmla="*/ 0 w 296"/>
                <a:gd name="T16" fmla="*/ 0 h 256"/>
                <a:gd name="T17" fmla="*/ 296 w 296"/>
                <a:gd name="T18" fmla="*/ 256 h 256"/>
              </a:gdLst>
              <a:ahLst/>
              <a:cxnLst>
                <a:cxn ang="T10">
                  <a:pos x="T0" y="T1"/>
                </a:cxn>
                <a:cxn ang="T11">
                  <a:pos x="T2" y="T3"/>
                </a:cxn>
                <a:cxn ang="T12">
                  <a:pos x="T4" y="T5"/>
                </a:cxn>
                <a:cxn ang="T13">
                  <a:pos x="T6" y="T7"/>
                </a:cxn>
                <a:cxn ang="T14">
                  <a:pos x="T8" y="T9"/>
                </a:cxn>
              </a:cxnLst>
              <a:rect l="T15" t="T16" r="T17" b="T18"/>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198770" name="Freeform 182"/>
            <p:cNvSpPr>
              <a:spLocks/>
            </p:cNvSpPr>
            <p:nvPr/>
          </p:nvSpPr>
          <p:spPr bwMode="auto">
            <a:xfrm>
              <a:off x="5315" y="680"/>
              <a:ext cx="244" cy="240"/>
            </a:xfrm>
            <a:custGeom>
              <a:avLst/>
              <a:gdLst>
                <a:gd name="T0" fmla="*/ 0 w 304"/>
                <a:gd name="T1" fmla="*/ 0 h 288"/>
                <a:gd name="T2" fmla="*/ 34 w 304"/>
                <a:gd name="T3" fmla="*/ 27 h 288"/>
                <a:gd name="T4" fmla="*/ 31 w 304"/>
                <a:gd name="T5" fmla="*/ 47 h 288"/>
                <a:gd name="T6" fmla="*/ 2 w 304"/>
                <a:gd name="T7" fmla="*/ 20 h 288"/>
                <a:gd name="T8" fmla="*/ 0 w 304"/>
                <a:gd name="T9" fmla="*/ 0 h 288"/>
                <a:gd name="T10" fmla="*/ 0 60000 65536"/>
                <a:gd name="T11" fmla="*/ 0 60000 65536"/>
                <a:gd name="T12" fmla="*/ 0 60000 65536"/>
                <a:gd name="T13" fmla="*/ 0 60000 65536"/>
                <a:gd name="T14" fmla="*/ 0 60000 65536"/>
                <a:gd name="T15" fmla="*/ 0 w 304"/>
                <a:gd name="T16" fmla="*/ 0 h 288"/>
                <a:gd name="T17" fmla="*/ 304 w 304"/>
                <a:gd name="T18" fmla="*/ 288 h 288"/>
              </a:gdLst>
              <a:ahLst/>
              <a:cxnLst>
                <a:cxn ang="T10">
                  <a:pos x="T0" y="T1"/>
                </a:cxn>
                <a:cxn ang="T11">
                  <a:pos x="T2" y="T3"/>
                </a:cxn>
                <a:cxn ang="T12">
                  <a:pos x="T4" y="T5"/>
                </a:cxn>
                <a:cxn ang="T13">
                  <a:pos x="T6" y="T7"/>
                </a:cxn>
                <a:cxn ang="T14">
                  <a:pos x="T8" y="T9"/>
                </a:cxn>
              </a:cxnLst>
              <a:rect l="T15" t="T16" r="T17" b="T18"/>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198771" name="Oval 183"/>
            <p:cNvSpPr>
              <a:spLocks noChangeArrowheads="1"/>
            </p:cNvSpPr>
            <p:nvPr/>
          </p:nvSpPr>
          <p:spPr bwMode="auto">
            <a:xfrm>
              <a:off x="5519" y="2611"/>
              <a:ext cx="46" cy="95"/>
            </a:xfrm>
            <a:prstGeom prst="ellipse">
              <a:avLst/>
            </a:prstGeom>
            <a:solidFill>
              <a:srgbClr val="333333"/>
            </a:solidFill>
            <a:ln w="9525">
              <a:noFill/>
              <a:round/>
              <a:headEnd/>
              <a:tailEnd/>
            </a:ln>
          </p:spPr>
          <p:txBody>
            <a:bodyPr wrap="none" anchor="ctr"/>
            <a:lstStyle/>
            <a:p>
              <a:endParaRPr lang="en-US"/>
            </a:p>
          </p:txBody>
        </p:sp>
        <p:sp>
          <p:nvSpPr>
            <p:cNvPr id="198772" name="Freeform 184"/>
            <p:cNvSpPr>
              <a:spLocks/>
            </p:cNvSpPr>
            <p:nvPr/>
          </p:nvSpPr>
          <p:spPr bwMode="auto">
            <a:xfrm>
              <a:off x="5302" y="2614"/>
              <a:ext cx="245" cy="200"/>
            </a:xfrm>
            <a:custGeom>
              <a:avLst/>
              <a:gdLst>
                <a:gd name="T0" fmla="*/ 0 w 306"/>
                <a:gd name="T1" fmla="*/ 18 h 240"/>
                <a:gd name="T2" fmla="*/ 2 w 306"/>
                <a:gd name="T3" fmla="*/ 40 h 240"/>
                <a:gd name="T4" fmla="*/ 34 w 306"/>
                <a:gd name="T5" fmla="*/ 18 h 240"/>
                <a:gd name="T6" fmla="*/ 32 w 306"/>
                <a:gd name="T7" fmla="*/ 0 h 240"/>
                <a:gd name="T8" fmla="*/ 0 w 306"/>
                <a:gd name="T9" fmla="*/ 18 h 240"/>
                <a:gd name="T10" fmla="*/ 0 60000 65536"/>
                <a:gd name="T11" fmla="*/ 0 60000 65536"/>
                <a:gd name="T12" fmla="*/ 0 60000 65536"/>
                <a:gd name="T13" fmla="*/ 0 60000 65536"/>
                <a:gd name="T14" fmla="*/ 0 60000 65536"/>
                <a:gd name="T15" fmla="*/ 0 w 306"/>
                <a:gd name="T16" fmla="*/ 0 h 240"/>
                <a:gd name="T17" fmla="*/ 306 w 306"/>
                <a:gd name="T18" fmla="*/ 240 h 240"/>
              </a:gdLst>
              <a:ahLst/>
              <a:cxnLst>
                <a:cxn ang="T10">
                  <a:pos x="T0" y="T1"/>
                </a:cxn>
                <a:cxn ang="T11">
                  <a:pos x="T2" y="T3"/>
                </a:cxn>
                <a:cxn ang="T12">
                  <a:pos x="T4" y="T5"/>
                </a:cxn>
                <a:cxn ang="T13">
                  <a:pos x="T6" y="T7"/>
                </a:cxn>
                <a:cxn ang="T14">
                  <a:pos x="T8" y="T9"/>
                </a:cxn>
              </a:cxnLst>
              <a:rect l="T15" t="T16" r="T17" b="T18"/>
              <a:pathLst>
                <a:path w="306" h="240">
                  <a:moveTo>
                    <a:pt x="0" y="106"/>
                  </a:moveTo>
                  <a:lnTo>
                    <a:pt x="2" y="240"/>
                  </a:lnTo>
                  <a:lnTo>
                    <a:pt x="306" y="110"/>
                  </a:lnTo>
                  <a:lnTo>
                    <a:pt x="300" y="0"/>
                  </a:lnTo>
                  <a:lnTo>
                    <a:pt x="0" y="106"/>
                  </a:lnTo>
                  <a:close/>
                </a:path>
              </a:pathLst>
            </a:custGeom>
            <a:solidFill>
              <a:srgbClr val="333333"/>
            </a:solidFill>
            <a:ln w="9525">
              <a:noFill/>
              <a:round/>
              <a:headEnd/>
              <a:tailEnd/>
            </a:ln>
          </p:spPr>
          <p:txBody>
            <a:bodyPr/>
            <a:lstStyle/>
            <a:p>
              <a:endParaRPr lang="en-US"/>
            </a:p>
          </p:txBody>
        </p:sp>
        <p:sp>
          <p:nvSpPr>
            <p:cNvPr id="198773" name="AutoShape 185"/>
            <p:cNvSpPr>
              <a:spLocks noChangeArrowheads="1"/>
            </p:cNvSpPr>
            <p:nvPr/>
          </p:nvSpPr>
          <p:spPr bwMode="auto">
            <a:xfrm>
              <a:off x="4140" y="2677"/>
              <a:ext cx="1199" cy="148"/>
            </a:xfrm>
            <a:prstGeom prst="roundRect">
              <a:avLst>
                <a:gd name="adj" fmla="val 50000"/>
              </a:avLst>
            </a:prstGeom>
            <a:solidFill>
              <a:srgbClr val="DDDDDD"/>
            </a:solidFill>
            <a:ln w="9525">
              <a:solidFill>
                <a:schemeClr val="tx1"/>
              </a:solidFill>
              <a:round/>
              <a:headEnd/>
              <a:tailEnd/>
            </a:ln>
          </p:spPr>
          <p:txBody>
            <a:bodyPr wrap="none" anchor="ctr"/>
            <a:lstStyle/>
            <a:p>
              <a:endParaRPr lang="en-US"/>
            </a:p>
          </p:txBody>
        </p:sp>
        <p:sp>
          <p:nvSpPr>
            <p:cNvPr id="198774" name="AutoShape 186"/>
            <p:cNvSpPr>
              <a:spLocks noChangeArrowheads="1"/>
            </p:cNvSpPr>
            <p:nvPr/>
          </p:nvSpPr>
          <p:spPr bwMode="auto">
            <a:xfrm>
              <a:off x="4204" y="2712"/>
              <a:ext cx="1072" cy="83"/>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p:spPr>
          <p:txBody>
            <a:bodyPr wrap="none" anchor="ctr"/>
            <a:lstStyle/>
            <a:p>
              <a:endParaRPr lang="en-US"/>
            </a:p>
          </p:txBody>
        </p:sp>
        <p:sp>
          <p:nvSpPr>
            <p:cNvPr id="198775" name="Oval 187"/>
            <p:cNvSpPr>
              <a:spLocks noChangeArrowheads="1"/>
            </p:cNvSpPr>
            <p:nvPr/>
          </p:nvSpPr>
          <p:spPr bwMode="auto">
            <a:xfrm>
              <a:off x="4308" y="2380"/>
              <a:ext cx="156" cy="148"/>
            </a:xfrm>
            <a:prstGeom prst="ellipse">
              <a:avLst/>
            </a:prstGeom>
            <a:solidFill>
              <a:srgbClr val="33CC33"/>
            </a:solidFill>
            <a:ln w="9525">
              <a:noFill/>
              <a:round/>
              <a:headEnd/>
              <a:tailEnd/>
            </a:ln>
          </p:spPr>
          <p:txBody>
            <a:bodyPr wrap="none" anchor="ctr"/>
            <a:lstStyle/>
            <a:p>
              <a:endParaRPr lang="en-US"/>
            </a:p>
          </p:txBody>
        </p:sp>
        <p:sp>
          <p:nvSpPr>
            <p:cNvPr id="198776" name="Oval 188"/>
            <p:cNvSpPr>
              <a:spLocks noChangeArrowheads="1"/>
            </p:cNvSpPr>
            <p:nvPr/>
          </p:nvSpPr>
          <p:spPr bwMode="auto">
            <a:xfrm>
              <a:off x="4488" y="2386"/>
              <a:ext cx="156" cy="142"/>
            </a:xfrm>
            <a:prstGeom prst="ellipse">
              <a:avLst/>
            </a:prstGeom>
            <a:solidFill>
              <a:srgbClr val="FF0000"/>
            </a:solidFill>
            <a:ln w="9525">
              <a:noFill/>
              <a:round/>
              <a:headEnd/>
              <a:tailEnd/>
            </a:ln>
          </p:spPr>
          <p:txBody>
            <a:bodyPr wrap="none" anchor="ctr"/>
            <a:lstStyle/>
            <a:p>
              <a:pPr algn="ctr" eaLnBrk="1" hangingPunct="1">
                <a:spcBef>
                  <a:spcPct val="0"/>
                </a:spcBef>
                <a:buClrTx/>
                <a:buSzTx/>
                <a:buFontTx/>
                <a:buNone/>
              </a:pPr>
              <a:endParaRPr lang="en-US" sz="1800">
                <a:solidFill>
                  <a:srgbClr val="FF0000"/>
                </a:solidFill>
                <a:cs typeface="Arial" pitchFamily="34" charset="0"/>
              </a:endParaRPr>
            </a:p>
          </p:txBody>
        </p:sp>
        <p:sp>
          <p:nvSpPr>
            <p:cNvPr id="198777" name="Oval 189"/>
            <p:cNvSpPr>
              <a:spLocks noChangeArrowheads="1"/>
            </p:cNvSpPr>
            <p:nvPr/>
          </p:nvSpPr>
          <p:spPr bwMode="auto">
            <a:xfrm>
              <a:off x="4661" y="2380"/>
              <a:ext cx="156" cy="142"/>
            </a:xfrm>
            <a:prstGeom prst="ellipse">
              <a:avLst/>
            </a:prstGeom>
            <a:solidFill>
              <a:srgbClr val="33CC33"/>
            </a:solidFill>
            <a:ln w="9525">
              <a:noFill/>
              <a:round/>
              <a:headEnd/>
              <a:tailEnd/>
            </a:ln>
          </p:spPr>
          <p:txBody>
            <a:bodyPr wrap="none" anchor="ctr"/>
            <a:lstStyle/>
            <a:p>
              <a:endParaRPr lang="en-US"/>
            </a:p>
          </p:txBody>
        </p:sp>
        <p:sp>
          <p:nvSpPr>
            <p:cNvPr id="198778" name="Rectangle 190"/>
            <p:cNvSpPr>
              <a:spLocks noChangeArrowheads="1"/>
            </p:cNvSpPr>
            <p:nvPr/>
          </p:nvSpPr>
          <p:spPr bwMode="auto">
            <a:xfrm>
              <a:off x="5061" y="1835"/>
              <a:ext cx="87" cy="759"/>
            </a:xfrm>
            <a:prstGeom prst="rect">
              <a:avLst/>
            </a:prstGeom>
            <a:solidFill>
              <a:srgbClr val="292929"/>
            </a:solidFill>
            <a:ln w="9525">
              <a:solidFill>
                <a:schemeClr val="tx1"/>
              </a:solidFill>
              <a:miter lim="800000"/>
              <a:headEnd/>
              <a:tailEnd/>
            </a:ln>
          </p:spPr>
          <p:txBody>
            <a:bodyPr wrap="none" anchor="ctr"/>
            <a:lstStyle/>
            <a:p>
              <a:endParaRPr lang="en-US"/>
            </a:p>
          </p:txBody>
        </p:sp>
      </p:grpSp>
      <p:grpSp>
        <p:nvGrpSpPr>
          <p:cNvPr id="198689" name="Group 224"/>
          <p:cNvGrpSpPr>
            <a:grpSpLocks/>
          </p:cNvGrpSpPr>
          <p:nvPr/>
        </p:nvGrpSpPr>
        <p:grpSpPr bwMode="auto">
          <a:xfrm>
            <a:off x="6376988" y="968375"/>
            <a:ext cx="390525" cy="641350"/>
            <a:chOff x="4140" y="429"/>
            <a:chExt cx="1425" cy="2396"/>
          </a:xfrm>
        </p:grpSpPr>
        <p:sp>
          <p:nvSpPr>
            <p:cNvPr id="198723" name="Freeform 225"/>
            <p:cNvSpPr>
              <a:spLocks/>
            </p:cNvSpPr>
            <p:nvPr/>
          </p:nvSpPr>
          <p:spPr bwMode="auto">
            <a:xfrm>
              <a:off x="5268" y="433"/>
              <a:ext cx="283" cy="2286"/>
            </a:xfrm>
            <a:custGeom>
              <a:avLst/>
              <a:gdLst>
                <a:gd name="T0" fmla="*/ 7 w 354"/>
                <a:gd name="T1" fmla="*/ 0 h 2742"/>
                <a:gd name="T2" fmla="*/ 38 w 354"/>
                <a:gd name="T3" fmla="*/ 55 h 2742"/>
                <a:gd name="T4" fmla="*/ 37 w 354"/>
                <a:gd name="T5" fmla="*/ 425 h 2742"/>
                <a:gd name="T6" fmla="*/ 0 w 354"/>
                <a:gd name="T7" fmla="*/ 445 h 2742"/>
                <a:gd name="T8" fmla="*/ 7 w 354"/>
                <a:gd name="T9" fmla="*/ 0 h 2742"/>
                <a:gd name="T10" fmla="*/ 0 60000 65536"/>
                <a:gd name="T11" fmla="*/ 0 60000 65536"/>
                <a:gd name="T12" fmla="*/ 0 60000 65536"/>
                <a:gd name="T13" fmla="*/ 0 60000 65536"/>
                <a:gd name="T14" fmla="*/ 0 60000 65536"/>
                <a:gd name="T15" fmla="*/ 0 w 354"/>
                <a:gd name="T16" fmla="*/ 0 h 2742"/>
                <a:gd name="T17" fmla="*/ 354 w 354"/>
                <a:gd name="T18" fmla="*/ 2742 h 2742"/>
              </a:gdLst>
              <a:ahLst/>
              <a:cxnLst>
                <a:cxn ang="T10">
                  <a:pos x="T0" y="T1"/>
                </a:cxn>
                <a:cxn ang="T11">
                  <a:pos x="T2" y="T3"/>
                </a:cxn>
                <a:cxn ang="T12">
                  <a:pos x="T4" y="T5"/>
                </a:cxn>
                <a:cxn ang="T13">
                  <a:pos x="T6" y="T7"/>
                </a:cxn>
                <a:cxn ang="T14">
                  <a:pos x="T8" y="T9"/>
                </a:cxn>
              </a:cxnLst>
              <a:rect l="T15" t="T16" r="T17" b="T18"/>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w="9525">
              <a:noFill/>
              <a:round/>
              <a:headEnd/>
              <a:tailEnd/>
            </a:ln>
          </p:spPr>
          <p:txBody>
            <a:bodyPr/>
            <a:lstStyle/>
            <a:p>
              <a:endParaRPr lang="en-US"/>
            </a:p>
          </p:txBody>
        </p:sp>
        <p:sp>
          <p:nvSpPr>
            <p:cNvPr id="198724" name="Rectangle 226"/>
            <p:cNvSpPr>
              <a:spLocks noChangeArrowheads="1"/>
            </p:cNvSpPr>
            <p:nvPr/>
          </p:nvSpPr>
          <p:spPr bwMode="auto">
            <a:xfrm>
              <a:off x="4204" y="429"/>
              <a:ext cx="1048" cy="2283"/>
            </a:xfrm>
            <a:prstGeom prst="rect">
              <a:avLst/>
            </a:prstGeom>
            <a:gradFill rotWithShape="1">
              <a:gsLst>
                <a:gs pos="0">
                  <a:srgbClr val="292929"/>
                </a:gs>
                <a:gs pos="100000">
                  <a:srgbClr val="808080"/>
                </a:gs>
              </a:gsLst>
              <a:lin ang="0" scaled="1"/>
            </a:gradFill>
            <a:ln w="9525">
              <a:noFill/>
              <a:miter lim="800000"/>
              <a:headEnd/>
              <a:tailEnd/>
            </a:ln>
          </p:spPr>
          <p:txBody>
            <a:bodyPr wrap="none" anchor="ctr"/>
            <a:lstStyle/>
            <a:p>
              <a:endParaRPr lang="en-US"/>
            </a:p>
          </p:txBody>
        </p:sp>
        <p:sp>
          <p:nvSpPr>
            <p:cNvPr id="198725" name="Freeform 227"/>
            <p:cNvSpPr>
              <a:spLocks/>
            </p:cNvSpPr>
            <p:nvPr/>
          </p:nvSpPr>
          <p:spPr bwMode="auto">
            <a:xfrm>
              <a:off x="5321" y="570"/>
              <a:ext cx="169" cy="2115"/>
            </a:xfrm>
            <a:custGeom>
              <a:avLst/>
              <a:gdLst>
                <a:gd name="T0" fmla="*/ 2 w 211"/>
                <a:gd name="T1" fmla="*/ 0 h 2537"/>
                <a:gd name="T2" fmla="*/ 23 w 211"/>
                <a:gd name="T3" fmla="*/ 36 h 2537"/>
                <a:gd name="T4" fmla="*/ 2 w 211"/>
                <a:gd name="T5" fmla="*/ 405 h 2537"/>
                <a:gd name="T6" fmla="*/ 2 w 211"/>
                <a:gd name="T7" fmla="*/ 0 h 2537"/>
                <a:gd name="T8" fmla="*/ 0 60000 65536"/>
                <a:gd name="T9" fmla="*/ 0 60000 65536"/>
                <a:gd name="T10" fmla="*/ 0 60000 65536"/>
                <a:gd name="T11" fmla="*/ 0 60000 65536"/>
                <a:gd name="T12" fmla="*/ 0 w 211"/>
                <a:gd name="T13" fmla="*/ 0 h 2537"/>
                <a:gd name="T14" fmla="*/ 211 w 211"/>
                <a:gd name="T15" fmla="*/ 2537 h 2537"/>
              </a:gdLst>
              <a:ahLst/>
              <a:cxnLst>
                <a:cxn ang="T8">
                  <a:pos x="T0" y="T1"/>
                </a:cxn>
                <a:cxn ang="T9">
                  <a:pos x="T2" y="T3"/>
                </a:cxn>
                <a:cxn ang="T10">
                  <a:pos x="T4" y="T5"/>
                </a:cxn>
                <a:cxn ang="T11">
                  <a:pos x="T6" y="T7"/>
                </a:cxn>
              </a:cxnLst>
              <a:rect l="T12" t="T13" r="T14" b="T15"/>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w="9525">
              <a:noFill/>
              <a:round/>
              <a:headEnd/>
              <a:tailEnd/>
            </a:ln>
          </p:spPr>
          <p:txBody>
            <a:bodyPr/>
            <a:lstStyle/>
            <a:p>
              <a:endParaRPr lang="en-US"/>
            </a:p>
          </p:txBody>
        </p:sp>
        <p:sp>
          <p:nvSpPr>
            <p:cNvPr id="198726" name="Freeform 228"/>
            <p:cNvSpPr>
              <a:spLocks/>
            </p:cNvSpPr>
            <p:nvPr/>
          </p:nvSpPr>
          <p:spPr bwMode="auto">
            <a:xfrm>
              <a:off x="5284" y="1640"/>
              <a:ext cx="263" cy="189"/>
            </a:xfrm>
            <a:custGeom>
              <a:avLst/>
              <a:gdLst>
                <a:gd name="T0" fmla="*/ 2 w 328"/>
                <a:gd name="T1" fmla="*/ 0 h 226"/>
                <a:gd name="T2" fmla="*/ 36 w 328"/>
                <a:gd name="T3" fmla="*/ 21 h 226"/>
                <a:gd name="T4" fmla="*/ 36 w 328"/>
                <a:gd name="T5" fmla="*/ 38 h 226"/>
                <a:gd name="T6" fmla="*/ 0 w 328"/>
                <a:gd name="T7" fmla="*/ 16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198727" name="Rectangle 229"/>
            <p:cNvSpPr>
              <a:spLocks noChangeArrowheads="1"/>
            </p:cNvSpPr>
            <p:nvPr/>
          </p:nvSpPr>
          <p:spPr bwMode="auto">
            <a:xfrm>
              <a:off x="4210" y="696"/>
              <a:ext cx="597" cy="42"/>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198728" name="Group 230"/>
            <p:cNvGrpSpPr>
              <a:grpSpLocks/>
            </p:cNvGrpSpPr>
            <p:nvPr/>
          </p:nvGrpSpPr>
          <p:grpSpPr bwMode="auto">
            <a:xfrm>
              <a:off x="4749" y="668"/>
              <a:ext cx="581" cy="145"/>
              <a:chOff x="614" y="2568"/>
              <a:chExt cx="725" cy="139"/>
            </a:xfrm>
          </p:grpSpPr>
          <p:sp>
            <p:nvSpPr>
              <p:cNvPr id="198753" name="AutoShape 231"/>
              <p:cNvSpPr>
                <a:spLocks noChangeArrowheads="1"/>
              </p:cNvSpPr>
              <p:nvPr/>
            </p:nvSpPr>
            <p:spPr bwMode="auto">
              <a:xfrm>
                <a:off x="613" y="2566"/>
                <a:ext cx="723" cy="142"/>
              </a:xfrm>
              <a:prstGeom prst="roundRect">
                <a:avLst>
                  <a:gd name="adj" fmla="val 50000"/>
                </a:avLst>
              </a:prstGeom>
              <a:solidFill>
                <a:schemeClr val="tx1"/>
              </a:solidFill>
              <a:ln w="9525">
                <a:noFill/>
                <a:round/>
                <a:headEnd/>
                <a:tailEnd/>
              </a:ln>
            </p:spPr>
            <p:txBody>
              <a:bodyPr wrap="none" anchor="ctr"/>
              <a:lstStyle/>
              <a:p>
                <a:endParaRPr lang="en-US"/>
              </a:p>
            </p:txBody>
          </p:sp>
          <p:sp>
            <p:nvSpPr>
              <p:cNvPr id="198754" name="AutoShape 232"/>
              <p:cNvSpPr>
                <a:spLocks noChangeArrowheads="1"/>
              </p:cNvSpPr>
              <p:nvPr/>
            </p:nvSpPr>
            <p:spPr bwMode="auto">
              <a:xfrm>
                <a:off x="627" y="2583"/>
                <a:ext cx="694" cy="108"/>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198729" name="Rectangle 233"/>
            <p:cNvSpPr>
              <a:spLocks noChangeArrowheads="1"/>
            </p:cNvSpPr>
            <p:nvPr/>
          </p:nvSpPr>
          <p:spPr bwMode="auto">
            <a:xfrm>
              <a:off x="4227" y="1016"/>
              <a:ext cx="591" cy="47"/>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198730" name="Group 234"/>
            <p:cNvGrpSpPr>
              <a:grpSpLocks/>
            </p:cNvGrpSpPr>
            <p:nvPr/>
          </p:nvGrpSpPr>
          <p:grpSpPr bwMode="auto">
            <a:xfrm>
              <a:off x="4747" y="994"/>
              <a:ext cx="581" cy="134"/>
              <a:chOff x="614" y="2568"/>
              <a:chExt cx="725" cy="139"/>
            </a:xfrm>
          </p:grpSpPr>
          <p:sp>
            <p:nvSpPr>
              <p:cNvPr id="198751" name="AutoShape 235"/>
              <p:cNvSpPr>
                <a:spLocks noChangeArrowheads="1"/>
              </p:cNvSpPr>
              <p:nvPr/>
            </p:nvSpPr>
            <p:spPr bwMode="auto">
              <a:xfrm>
                <a:off x="616" y="2566"/>
                <a:ext cx="723" cy="141"/>
              </a:xfrm>
              <a:prstGeom prst="roundRect">
                <a:avLst>
                  <a:gd name="adj" fmla="val 50000"/>
                </a:avLst>
              </a:prstGeom>
              <a:solidFill>
                <a:schemeClr val="tx1"/>
              </a:solidFill>
              <a:ln w="9525">
                <a:noFill/>
                <a:round/>
                <a:headEnd/>
                <a:tailEnd/>
              </a:ln>
            </p:spPr>
            <p:txBody>
              <a:bodyPr wrap="none" anchor="ctr"/>
              <a:lstStyle/>
              <a:p>
                <a:endParaRPr lang="en-US"/>
              </a:p>
            </p:txBody>
          </p:sp>
          <p:sp>
            <p:nvSpPr>
              <p:cNvPr id="198752" name="AutoShape 236"/>
              <p:cNvSpPr>
                <a:spLocks noChangeArrowheads="1"/>
              </p:cNvSpPr>
              <p:nvPr/>
            </p:nvSpPr>
            <p:spPr bwMode="auto">
              <a:xfrm>
                <a:off x="630" y="2585"/>
                <a:ext cx="694" cy="105"/>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198731" name="Rectangle 237"/>
            <p:cNvSpPr>
              <a:spLocks noChangeArrowheads="1"/>
            </p:cNvSpPr>
            <p:nvPr/>
          </p:nvSpPr>
          <p:spPr bwMode="auto">
            <a:xfrm>
              <a:off x="4215" y="1360"/>
              <a:ext cx="597" cy="42"/>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98732" name="Rectangle 238"/>
            <p:cNvSpPr>
              <a:spLocks noChangeArrowheads="1"/>
            </p:cNvSpPr>
            <p:nvPr/>
          </p:nvSpPr>
          <p:spPr bwMode="auto">
            <a:xfrm>
              <a:off x="4227" y="1657"/>
              <a:ext cx="597" cy="47"/>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198733" name="Group 239"/>
            <p:cNvGrpSpPr>
              <a:grpSpLocks/>
            </p:cNvGrpSpPr>
            <p:nvPr/>
          </p:nvGrpSpPr>
          <p:grpSpPr bwMode="auto">
            <a:xfrm>
              <a:off x="4735" y="1627"/>
              <a:ext cx="582" cy="151"/>
              <a:chOff x="614" y="2568"/>
              <a:chExt cx="725" cy="139"/>
            </a:xfrm>
          </p:grpSpPr>
          <p:sp>
            <p:nvSpPr>
              <p:cNvPr id="198749" name="AutoShape 240"/>
              <p:cNvSpPr>
                <a:spLocks noChangeArrowheads="1"/>
              </p:cNvSpPr>
              <p:nvPr/>
            </p:nvSpPr>
            <p:spPr bwMode="auto">
              <a:xfrm>
                <a:off x="616" y="2568"/>
                <a:ext cx="722" cy="131"/>
              </a:xfrm>
              <a:prstGeom prst="roundRect">
                <a:avLst>
                  <a:gd name="adj" fmla="val 50000"/>
                </a:avLst>
              </a:prstGeom>
              <a:solidFill>
                <a:schemeClr val="tx1"/>
              </a:solidFill>
              <a:ln w="9525">
                <a:noFill/>
                <a:round/>
                <a:headEnd/>
                <a:tailEnd/>
              </a:ln>
            </p:spPr>
            <p:txBody>
              <a:bodyPr wrap="none" anchor="ctr"/>
              <a:lstStyle/>
              <a:p>
                <a:endParaRPr lang="en-US"/>
              </a:p>
            </p:txBody>
          </p:sp>
          <p:sp>
            <p:nvSpPr>
              <p:cNvPr id="198750" name="AutoShape 241"/>
              <p:cNvSpPr>
                <a:spLocks noChangeArrowheads="1"/>
              </p:cNvSpPr>
              <p:nvPr/>
            </p:nvSpPr>
            <p:spPr bwMode="auto">
              <a:xfrm>
                <a:off x="630" y="2584"/>
                <a:ext cx="693" cy="104"/>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198734" name="Freeform 242"/>
            <p:cNvSpPr>
              <a:spLocks/>
            </p:cNvSpPr>
            <p:nvPr/>
          </p:nvSpPr>
          <p:spPr bwMode="auto">
            <a:xfrm>
              <a:off x="5288" y="1354"/>
              <a:ext cx="263" cy="188"/>
            </a:xfrm>
            <a:custGeom>
              <a:avLst/>
              <a:gdLst>
                <a:gd name="T0" fmla="*/ 2 w 328"/>
                <a:gd name="T1" fmla="*/ 0 h 226"/>
                <a:gd name="T2" fmla="*/ 36 w 328"/>
                <a:gd name="T3" fmla="*/ 20 h 226"/>
                <a:gd name="T4" fmla="*/ 36 w 328"/>
                <a:gd name="T5" fmla="*/ 36 h 226"/>
                <a:gd name="T6" fmla="*/ 0 w 328"/>
                <a:gd name="T7" fmla="*/ 15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grpSp>
          <p:nvGrpSpPr>
            <p:cNvPr id="198735" name="Group 243"/>
            <p:cNvGrpSpPr>
              <a:grpSpLocks/>
            </p:cNvGrpSpPr>
            <p:nvPr/>
          </p:nvGrpSpPr>
          <p:grpSpPr bwMode="auto">
            <a:xfrm>
              <a:off x="4739" y="1327"/>
              <a:ext cx="582" cy="139"/>
              <a:chOff x="614" y="2568"/>
              <a:chExt cx="725" cy="139"/>
            </a:xfrm>
          </p:grpSpPr>
          <p:sp>
            <p:nvSpPr>
              <p:cNvPr id="198747" name="AutoShape 244"/>
              <p:cNvSpPr>
                <a:spLocks noChangeArrowheads="1"/>
              </p:cNvSpPr>
              <p:nvPr/>
            </p:nvSpPr>
            <p:spPr bwMode="auto">
              <a:xfrm>
                <a:off x="611" y="2566"/>
                <a:ext cx="729" cy="142"/>
              </a:xfrm>
              <a:prstGeom prst="roundRect">
                <a:avLst>
                  <a:gd name="adj" fmla="val 50000"/>
                </a:avLst>
              </a:prstGeom>
              <a:solidFill>
                <a:schemeClr val="tx1"/>
              </a:solidFill>
              <a:ln w="9525">
                <a:noFill/>
                <a:round/>
                <a:headEnd/>
                <a:tailEnd/>
              </a:ln>
            </p:spPr>
            <p:txBody>
              <a:bodyPr wrap="none" anchor="ctr"/>
              <a:lstStyle/>
              <a:p>
                <a:endParaRPr lang="en-US"/>
              </a:p>
            </p:txBody>
          </p:sp>
          <p:sp>
            <p:nvSpPr>
              <p:cNvPr id="198748" name="AutoShape 245"/>
              <p:cNvSpPr>
                <a:spLocks noChangeArrowheads="1"/>
              </p:cNvSpPr>
              <p:nvPr/>
            </p:nvSpPr>
            <p:spPr bwMode="auto">
              <a:xfrm>
                <a:off x="625" y="2583"/>
                <a:ext cx="693" cy="107"/>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198736" name="Rectangle 246"/>
            <p:cNvSpPr>
              <a:spLocks noChangeArrowheads="1"/>
            </p:cNvSpPr>
            <p:nvPr/>
          </p:nvSpPr>
          <p:spPr bwMode="auto">
            <a:xfrm>
              <a:off x="5252" y="429"/>
              <a:ext cx="64" cy="2289"/>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p:spPr>
          <p:txBody>
            <a:bodyPr wrap="none" anchor="ctr"/>
            <a:lstStyle/>
            <a:p>
              <a:endParaRPr lang="en-US"/>
            </a:p>
          </p:txBody>
        </p:sp>
        <p:sp>
          <p:nvSpPr>
            <p:cNvPr id="198737" name="Freeform 247"/>
            <p:cNvSpPr>
              <a:spLocks/>
            </p:cNvSpPr>
            <p:nvPr/>
          </p:nvSpPr>
          <p:spPr bwMode="auto">
            <a:xfrm>
              <a:off x="5312" y="1007"/>
              <a:ext cx="237" cy="213"/>
            </a:xfrm>
            <a:custGeom>
              <a:avLst/>
              <a:gdLst>
                <a:gd name="T0" fmla="*/ 2 w 296"/>
                <a:gd name="T1" fmla="*/ 0 h 256"/>
                <a:gd name="T2" fmla="*/ 32 w 296"/>
                <a:gd name="T3" fmla="*/ 22 h 256"/>
                <a:gd name="T4" fmla="*/ 32 w 296"/>
                <a:gd name="T5" fmla="*/ 41 h 256"/>
                <a:gd name="T6" fmla="*/ 0 w 296"/>
                <a:gd name="T7" fmla="*/ 15 h 256"/>
                <a:gd name="T8" fmla="*/ 2 w 296"/>
                <a:gd name="T9" fmla="*/ 0 h 256"/>
                <a:gd name="T10" fmla="*/ 0 60000 65536"/>
                <a:gd name="T11" fmla="*/ 0 60000 65536"/>
                <a:gd name="T12" fmla="*/ 0 60000 65536"/>
                <a:gd name="T13" fmla="*/ 0 60000 65536"/>
                <a:gd name="T14" fmla="*/ 0 60000 65536"/>
                <a:gd name="T15" fmla="*/ 0 w 296"/>
                <a:gd name="T16" fmla="*/ 0 h 256"/>
                <a:gd name="T17" fmla="*/ 296 w 296"/>
                <a:gd name="T18" fmla="*/ 256 h 256"/>
              </a:gdLst>
              <a:ahLst/>
              <a:cxnLst>
                <a:cxn ang="T10">
                  <a:pos x="T0" y="T1"/>
                </a:cxn>
                <a:cxn ang="T11">
                  <a:pos x="T2" y="T3"/>
                </a:cxn>
                <a:cxn ang="T12">
                  <a:pos x="T4" y="T5"/>
                </a:cxn>
                <a:cxn ang="T13">
                  <a:pos x="T6" y="T7"/>
                </a:cxn>
                <a:cxn ang="T14">
                  <a:pos x="T8" y="T9"/>
                </a:cxn>
              </a:cxnLst>
              <a:rect l="T15" t="T16" r="T17" b="T18"/>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198738" name="Freeform 248"/>
            <p:cNvSpPr>
              <a:spLocks/>
            </p:cNvSpPr>
            <p:nvPr/>
          </p:nvSpPr>
          <p:spPr bwMode="auto">
            <a:xfrm>
              <a:off x="5315" y="680"/>
              <a:ext cx="244" cy="240"/>
            </a:xfrm>
            <a:custGeom>
              <a:avLst/>
              <a:gdLst>
                <a:gd name="T0" fmla="*/ 0 w 304"/>
                <a:gd name="T1" fmla="*/ 0 h 288"/>
                <a:gd name="T2" fmla="*/ 34 w 304"/>
                <a:gd name="T3" fmla="*/ 27 h 288"/>
                <a:gd name="T4" fmla="*/ 31 w 304"/>
                <a:gd name="T5" fmla="*/ 47 h 288"/>
                <a:gd name="T6" fmla="*/ 2 w 304"/>
                <a:gd name="T7" fmla="*/ 20 h 288"/>
                <a:gd name="T8" fmla="*/ 0 w 304"/>
                <a:gd name="T9" fmla="*/ 0 h 288"/>
                <a:gd name="T10" fmla="*/ 0 60000 65536"/>
                <a:gd name="T11" fmla="*/ 0 60000 65536"/>
                <a:gd name="T12" fmla="*/ 0 60000 65536"/>
                <a:gd name="T13" fmla="*/ 0 60000 65536"/>
                <a:gd name="T14" fmla="*/ 0 60000 65536"/>
                <a:gd name="T15" fmla="*/ 0 w 304"/>
                <a:gd name="T16" fmla="*/ 0 h 288"/>
                <a:gd name="T17" fmla="*/ 304 w 304"/>
                <a:gd name="T18" fmla="*/ 288 h 288"/>
              </a:gdLst>
              <a:ahLst/>
              <a:cxnLst>
                <a:cxn ang="T10">
                  <a:pos x="T0" y="T1"/>
                </a:cxn>
                <a:cxn ang="T11">
                  <a:pos x="T2" y="T3"/>
                </a:cxn>
                <a:cxn ang="T12">
                  <a:pos x="T4" y="T5"/>
                </a:cxn>
                <a:cxn ang="T13">
                  <a:pos x="T6" y="T7"/>
                </a:cxn>
                <a:cxn ang="T14">
                  <a:pos x="T8" y="T9"/>
                </a:cxn>
              </a:cxnLst>
              <a:rect l="T15" t="T16" r="T17" b="T18"/>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198739" name="Oval 249"/>
            <p:cNvSpPr>
              <a:spLocks noChangeArrowheads="1"/>
            </p:cNvSpPr>
            <p:nvPr/>
          </p:nvSpPr>
          <p:spPr bwMode="auto">
            <a:xfrm>
              <a:off x="5519" y="2611"/>
              <a:ext cx="46" cy="95"/>
            </a:xfrm>
            <a:prstGeom prst="ellipse">
              <a:avLst/>
            </a:prstGeom>
            <a:solidFill>
              <a:srgbClr val="333333"/>
            </a:solidFill>
            <a:ln w="9525">
              <a:noFill/>
              <a:round/>
              <a:headEnd/>
              <a:tailEnd/>
            </a:ln>
          </p:spPr>
          <p:txBody>
            <a:bodyPr wrap="none" anchor="ctr"/>
            <a:lstStyle/>
            <a:p>
              <a:endParaRPr lang="en-US"/>
            </a:p>
          </p:txBody>
        </p:sp>
        <p:sp>
          <p:nvSpPr>
            <p:cNvPr id="198740" name="Freeform 250"/>
            <p:cNvSpPr>
              <a:spLocks/>
            </p:cNvSpPr>
            <p:nvPr/>
          </p:nvSpPr>
          <p:spPr bwMode="auto">
            <a:xfrm>
              <a:off x="5302" y="2614"/>
              <a:ext cx="245" cy="200"/>
            </a:xfrm>
            <a:custGeom>
              <a:avLst/>
              <a:gdLst>
                <a:gd name="T0" fmla="*/ 0 w 306"/>
                <a:gd name="T1" fmla="*/ 18 h 240"/>
                <a:gd name="T2" fmla="*/ 2 w 306"/>
                <a:gd name="T3" fmla="*/ 40 h 240"/>
                <a:gd name="T4" fmla="*/ 34 w 306"/>
                <a:gd name="T5" fmla="*/ 18 h 240"/>
                <a:gd name="T6" fmla="*/ 32 w 306"/>
                <a:gd name="T7" fmla="*/ 0 h 240"/>
                <a:gd name="T8" fmla="*/ 0 w 306"/>
                <a:gd name="T9" fmla="*/ 18 h 240"/>
                <a:gd name="T10" fmla="*/ 0 60000 65536"/>
                <a:gd name="T11" fmla="*/ 0 60000 65536"/>
                <a:gd name="T12" fmla="*/ 0 60000 65536"/>
                <a:gd name="T13" fmla="*/ 0 60000 65536"/>
                <a:gd name="T14" fmla="*/ 0 60000 65536"/>
                <a:gd name="T15" fmla="*/ 0 w 306"/>
                <a:gd name="T16" fmla="*/ 0 h 240"/>
                <a:gd name="T17" fmla="*/ 306 w 306"/>
                <a:gd name="T18" fmla="*/ 240 h 240"/>
              </a:gdLst>
              <a:ahLst/>
              <a:cxnLst>
                <a:cxn ang="T10">
                  <a:pos x="T0" y="T1"/>
                </a:cxn>
                <a:cxn ang="T11">
                  <a:pos x="T2" y="T3"/>
                </a:cxn>
                <a:cxn ang="T12">
                  <a:pos x="T4" y="T5"/>
                </a:cxn>
                <a:cxn ang="T13">
                  <a:pos x="T6" y="T7"/>
                </a:cxn>
                <a:cxn ang="T14">
                  <a:pos x="T8" y="T9"/>
                </a:cxn>
              </a:cxnLst>
              <a:rect l="T15" t="T16" r="T17" b="T18"/>
              <a:pathLst>
                <a:path w="306" h="240">
                  <a:moveTo>
                    <a:pt x="0" y="106"/>
                  </a:moveTo>
                  <a:lnTo>
                    <a:pt x="2" y="240"/>
                  </a:lnTo>
                  <a:lnTo>
                    <a:pt x="306" y="110"/>
                  </a:lnTo>
                  <a:lnTo>
                    <a:pt x="300" y="0"/>
                  </a:lnTo>
                  <a:lnTo>
                    <a:pt x="0" y="106"/>
                  </a:lnTo>
                  <a:close/>
                </a:path>
              </a:pathLst>
            </a:custGeom>
            <a:solidFill>
              <a:srgbClr val="333333"/>
            </a:solidFill>
            <a:ln w="9525">
              <a:noFill/>
              <a:round/>
              <a:headEnd/>
              <a:tailEnd/>
            </a:ln>
          </p:spPr>
          <p:txBody>
            <a:bodyPr/>
            <a:lstStyle/>
            <a:p>
              <a:endParaRPr lang="en-US"/>
            </a:p>
          </p:txBody>
        </p:sp>
        <p:sp>
          <p:nvSpPr>
            <p:cNvPr id="198741" name="AutoShape 251"/>
            <p:cNvSpPr>
              <a:spLocks noChangeArrowheads="1"/>
            </p:cNvSpPr>
            <p:nvPr/>
          </p:nvSpPr>
          <p:spPr bwMode="auto">
            <a:xfrm>
              <a:off x="4140" y="2677"/>
              <a:ext cx="1199" cy="148"/>
            </a:xfrm>
            <a:prstGeom prst="roundRect">
              <a:avLst>
                <a:gd name="adj" fmla="val 50000"/>
              </a:avLst>
            </a:prstGeom>
            <a:solidFill>
              <a:srgbClr val="DDDDDD"/>
            </a:solidFill>
            <a:ln w="9525">
              <a:solidFill>
                <a:schemeClr val="tx1"/>
              </a:solidFill>
              <a:round/>
              <a:headEnd/>
              <a:tailEnd/>
            </a:ln>
          </p:spPr>
          <p:txBody>
            <a:bodyPr wrap="none" anchor="ctr"/>
            <a:lstStyle/>
            <a:p>
              <a:endParaRPr lang="en-US"/>
            </a:p>
          </p:txBody>
        </p:sp>
        <p:sp>
          <p:nvSpPr>
            <p:cNvPr id="198742" name="AutoShape 252"/>
            <p:cNvSpPr>
              <a:spLocks noChangeArrowheads="1"/>
            </p:cNvSpPr>
            <p:nvPr/>
          </p:nvSpPr>
          <p:spPr bwMode="auto">
            <a:xfrm>
              <a:off x="4204" y="2712"/>
              <a:ext cx="1072" cy="83"/>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p:spPr>
          <p:txBody>
            <a:bodyPr wrap="none" anchor="ctr"/>
            <a:lstStyle/>
            <a:p>
              <a:endParaRPr lang="en-US"/>
            </a:p>
          </p:txBody>
        </p:sp>
        <p:sp>
          <p:nvSpPr>
            <p:cNvPr id="198743" name="Oval 253"/>
            <p:cNvSpPr>
              <a:spLocks noChangeArrowheads="1"/>
            </p:cNvSpPr>
            <p:nvPr/>
          </p:nvSpPr>
          <p:spPr bwMode="auto">
            <a:xfrm>
              <a:off x="4308" y="2380"/>
              <a:ext cx="156" cy="148"/>
            </a:xfrm>
            <a:prstGeom prst="ellipse">
              <a:avLst/>
            </a:prstGeom>
            <a:solidFill>
              <a:srgbClr val="33CC33"/>
            </a:solidFill>
            <a:ln w="9525">
              <a:noFill/>
              <a:round/>
              <a:headEnd/>
              <a:tailEnd/>
            </a:ln>
          </p:spPr>
          <p:txBody>
            <a:bodyPr wrap="none" anchor="ctr"/>
            <a:lstStyle/>
            <a:p>
              <a:endParaRPr lang="en-US"/>
            </a:p>
          </p:txBody>
        </p:sp>
        <p:sp>
          <p:nvSpPr>
            <p:cNvPr id="198744" name="Oval 254"/>
            <p:cNvSpPr>
              <a:spLocks noChangeArrowheads="1"/>
            </p:cNvSpPr>
            <p:nvPr/>
          </p:nvSpPr>
          <p:spPr bwMode="auto">
            <a:xfrm>
              <a:off x="4488" y="2386"/>
              <a:ext cx="156" cy="142"/>
            </a:xfrm>
            <a:prstGeom prst="ellipse">
              <a:avLst/>
            </a:prstGeom>
            <a:solidFill>
              <a:srgbClr val="FF0000"/>
            </a:solidFill>
            <a:ln w="9525">
              <a:noFill/>
              <a:round/>
              <a:headEnd/>
              <a:tailEnd/>
            </a:ln>
          </p:spPr>
          <p:txBody>
            <a:bodyPr wrap="none" anchor="ctr"/>
            <a:lstStyle/>
            <a:p>
              <a:pPr algn="ctr" eaLnBrk="1" hangingPunct="1">
                <a:spcBef>
                  <a:spcPct val="0"/>
                </a:spcBef>
                <a:buClrTx/>
                <a:buSzTx/>
                <a:buFontTx/>
                <a:buNone/>
              </a:pPr>
              <a:endParaRPr lang="en-US" sz="1800">
                <a:solidFill>
                  <a:srgbClr val="FF0000"/>
                </a:solidFill>
                <a:cs typeface="Arial" pitchFamily="34" charset="0"/>
              </a:endParaRPr>
            </a:p>
          </p:txBody>
        </p:sp>
        <p:sp>
          <p:nvSpPr>
            <p:cNvPr id="198745" name="Oval 255"/>
            <p:cNvSpPr>
              <a:spLocks noChangeArrowheads="1"/>
            </p:cNvSpPr>
            <p:nvPr/>
          </p:nvSpPr>
          <p:spPr bwMode="auto">
            <a:xfrm>
              <a:off x="4661" y="2380"/>
              <a:ext cx="156" cy="142"/>
            </a:xfrm>
            <a:prstGeom prst="ellipse">
              <a:avLst/>
            </a:prstGeom>
            <a:solidFill>
              <a:srgbClr val="33CC33"/>
            </a:solidFill>
            <a:ln w="9525">
              <a:noFill/>
              <a:round/>
              <a:headEnd/>
              <a:tailEnd/>
            </a:ln>
          </p:spPr>
          <p:txBody>
            <a:bodyPr wrap="none" anchor="ctr"/>
            <a:lstStyle/>
            <a:p>
              <a:endParaRPr lang="en-US"/>
            </a:p>
          </p:txBody>
        </p:sp>
        <p:sp>
          <p:nvSpPr>
            <p:cNvPr id="198746" name="Rectangle 256"/>
            <p:cNvSpPr>
              <a:spLocks noChangeArrowheads="1"/>
            </p:cNvSpPr>
            <p:nvPr/>
          </p:nvSpPr>
          <p:spPr bwMode="auto">
            <a:xfrm>
              <a:off x="5061" y="1835"/>
              <a:ext cx="87" cy="759"/>
            </a:xfrm>
            <a:prstGeom prst="rect">
              <a:avLst/>
            </a:prstGeom>
            <a:solidFill>
              <a:srgbClr val="292929"/>
            </a:solidFill>
            <a:ln w="9525">
              <a:solidFill>
                <a:schemeClr val="tx1"/>
              </a:solidFill>
              <a:miter lim="800000"/>
              <a:headEnd/>
              <a:tailEnd/>
            </a:ln>
          </p:spPr>
          <p:txBody>
            <a:bodyPr wrap="none" anchor="ctr"/>
            <a:lstStyle/>
            <a:p>
              <a:endParaRPr lang="en-US"/>
            </a:p>
          </p:txBody>
        </p:sp>
      </p:grpSp>
      <p:grpSp>
        <p:nvGrpSpPr>
          <p:cNvPr id="198690" name="Group 257"/>
          <p:cNvGrpSpPr>
            <a:grpSpLocks/>
          </p:cNvGrpSpPr>
          <p:nvPr/>
        </p:nvGrpSpPr>
        <p:grpSpPr bwMode="auto">
          <a:xfrm>
            <a:off x="7192963" y="2220913"/>
            <a:ext cx="390525" cy="641350"/>
            <a:chOff x="4140" y="429"/>
            <a:chExt cx="1425" cy="2396"/>
          </a:xfrm>
        </p:grpSpPr>
        <p:sp>
          <p:nvSpPr>
            <p:cNvPr id="198691" name="Freeform 258"/>
            <p:cNvSpPr>
              <a:spLocks/>
            </p:cNvSpPr>
            <p:nvPr/>
          </p:nvSpPr>
          <p:spPr bwMode="auto">
            <a:xfrm>
              <a:off x="5268" y="433"/>
              <a:ext cx="283" cy="2286"/>
            </a:xfrm>
            <a:custGeom>
              <a:avLst/>
              <a:gdLst>
                <a:gd name="T0" fmla="*/ 7 w 354"/>
                <a:gd name="T1" fmla="*/ 0 h 2742"/>
                <a:gd name="T2" fmla="*/ 38 w 354"/>
                <a:gd name="T3" fmla="*/ 55 h 2742"/>
                <a:gd name="T4" fmla="*/ 37 w 354"/>
                <a:gd name="T5" fmla="*/ 425 h 2742"/>
                <a:gd name="T6" fmla="*/ 0 w 354"/>
                <a:gd name="T7" fmla="*/ 445 h 2742"/>
                <a:gd name="T8" fmla="*/ 7 w 354"/>
                <a:gd name="T9" fmla="*/ 0 h 2742"/>
                <a:gd name="T10" fmla="*/ 0 60000 65536"/>
                <a:gd name="T11" fmla="*/ 0 60000 65536"/>
                <a:gd name="T12" fmla="*/ 0 60000 65536"/>
                <a:gd name="T13" fmla="*/ 0 60000 65536"/>
                <a:gd name="T14" fmla="*/ 0 60000 65536"/>
                <a:gd name="T15" fmla="*/ 0 w 354"/>
                <a:gd name="T16" fmla="*/ 0 h 2742"/>
                <a:gd name="T17" fmla="*/ 354 w 354"/>
                <a:gd name="T18" fmla="*/ 2742 h 2742"/>
              </a:gdLst>
              <a:ahLst/>
              <a:cxnLst>
                <a:cxn ang="T10">
                  <a:pos x="T0" y="T1"/>
                </a:cxn>
                <a:cxn ang="T11">
                  <a:pos x="T2" y="T3"/>
                </a:cxn>
                <a:cxn ang="T12">
                  <a:pos x="T4" y="T5"/>
                </a:cxn>
                <a:cxn ang="T13">
                  <a:pos x="T6" y="T7"/>
                </a:cxn>
                <a:cxn ang="T14">
                  <a:pos x="T8" y="T9"/>
                </a:cxn>
              </a:cxnLst>
              <a:rect l="T15" t="T16" r="T17" b="T18"/>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w="9525">
              <a:noFill/>
              <a:round/>
              <a:headEnd/>
              <a:tailEnd/>
            </a:ln>
          </p:spPr>
          <p:txBody>
            <a:bodyPr/>
            <a:lstStyle/>
            <a:p>
              <a:endParaRPr lang="en-US"/>
            </a:p>
          </p:txBody>
        </p:sp>
        <p:sp>
          <p:nvSpPr>
            <p:cNvPr id="198692" name="Rectangle 259"/>
            <p:cNvSpPr>
              <a:spLocks noChangeArrowheads="1"/>
            </p:cNvSpPr>
            <p:nvPr/>
          </p:nvSpPr>
          <p:spPr bwMode="auto">
            <a:xfrm>
              <a:off x="4204" y="429"/>
              <a:ext cx="1048" cy="2283"/>
            </a:xfrm>
            <a:prstGeom prst="rect">
              <a:avLst/>
            </a:prstGeom>
            <a:gradFill rotWithShape="1">
              <a:gsLst>
                <a:gs pos="0">
                  <a:srgbClr val="292929"/>
                </a:gs>
                <a:gs pos="100000">
                  <a:srgbClr val="808080"/>
                </a:gs>
              </a:gsLst>
              <a:lin ang="0" scaled="1"/>
            </a:gradFill>
            <a:ln w="9525">
              <a:noFill/>
              <a:miter lim="800000"/>
              <a:headEnd/>
              <a:tailEnd/>
            </a:ln>
          </p:spPr>
          <p:txBody>
            <a:bodyPr wrap="none" anchor="ctr"/>
            <a:lstStyle/>
            <a:p>
              <a:endParaRPr lang="en-US"/>
            </a:p>
          </p:txBody>
        </p:sp>
        <p:sp>
          <p:nvSpPr>
            <p:cNvPr id="198693" name="Freeform 260"/>
            <p:cNvSpPr>
              <a:spLocks/>
            </p:cNvSpPr>
            <p:nvPr/>
          </p:nvSpPr>
          <p:spPr bwMode="auto">
            <a:xfrm>
              <a:off x="5321" y="570"/>
              <a:ext cx="169" cy="2115"/>
            </a:xfrm>
            <a:custGeom>
              <a:avLst/>
              <a:gdLst>
                <a:gd name="T0" fmla="*/ 2 w 211"/>
                <a:gd name="T1" fmla="*/ 0 h 2537"/>
                <a:gd name="T2" fmla="*/ 23 w 211"/>
                <a:gd name="T3" fmla="*/ 36 h 2537"/>
                <a:gd name="T4" fmla="*/ 2 w 211"/>
                <a:gd name="T5" fmla="*/ 405 h 2537"/>
                <a:gd name="T6" fmla="*/ 2 w 211"/>
                <a:gd name="T7" fmla="*/ 0 h 2537"/>
                <a:gd name="T8" fmla="*/ 0 60000 65536"/>
                <a:gd name="T9" fmla="*/ 0 60000 65536"/>
                <a:gd name="T10" fmla="*/ 0 60000 65536"/>
                <a:gd name="T11" fmla="*/ 0 60000 65536"/>
                <a:gd name="T12" fmla="*/ 0 w 211"/>
                <a:gd name="T13" fmla="*/ 0 h 2537"/>
                <a:gd name="T14" fmla="*/ 211 w 211"/>
                <a:gd name="T15" fmla="*/ 2537 h 2537"/>
              </a:gdLst>
              <a:ahLst/>
              <a:cxnLst>
                <a:cxn ang="T8">
                  <a:pos x="T0" y="T1"/>
                </a:cxn>
                <a:cxn ang="T9">
                  <a:pos x="T2" y="T3"/>
                </a:cxn>
                <a:cxn ang="T10">
                  <a:pos x="T4" y="T5"/>
                </a:cxn>
                <a:cxn ang="T11">
                  <a:pos x="T6" y="T7"/>
                </a:cxn>
              </a:cxnLst>
              <a:rect l="T12" t="T13" r="T14" b="T15"/>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w="9525">
              <a:noFill/>
              <a:round/>
              <a:headEnd/>
              <a:tailEnd/>
            </a:ln>
          </p:spPr>
          <p:txBody>
            <a:bodyPr/>
            <a:lstStyle/>
            <a:p>
              <a:endParaRPr lang="en-US"/>
            </a:p>
          </p:txBody>
        </p:sp>
        <p:sp>
          <p:nvSpPr>
            <p:cNvPr id="198694" name="Freeform 261"/>
            <p:cNvSpPr>
              <a:spLocks/>
            </p:cNvSpPr>
            <p:nvPr/>
          </p:nvSpPr>
          <p:spPr bwMode="auto">
            <a:xfrm>
              <a:off x="5284" y="1640"/>
              <a:ext cx="263" cy="189"/>
            </a:xfrm>
            <a:custGeom>
              <a:avLst/>
              <a:gdLst>
                <a:gd name="T0" fmla="*/ 2 w 328"/>
                <a:gd name="T1" fmla="*/ 0 h 226"/>
                <a:gd name="T2" fmla="*/ 36 w 328"/>
                <a:gd name="T3" fmla="*/ 21 h 226"/>
                <a:gd name="T4" fmla="*/ 36 w 328"/>
                <a:gd name="T5" fmla="*/ 38 h 226"/>
                <a:gd name="T6" fmla="*/ 0 w 328"/>
                <a:gd name="T7" fmla="*/ 16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198695" name="Rectangle 262"/>
            <p:cNvSpPr>
              <a:spLocks noChangeArrowheads="1"/>
            </p:cNvSpPr>
            <p:nvPr/>
          </p:nvSpPr>
          <p:spPr bwMode="auto">
            <a:xfrm>
              <a:off x="4210" y="696"/>
              <a:ext cx="597" cy="42"/>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198696" name="Group 263"/>
            <p:cNvGrpSpPr>
              <a:grpSpLocks/>
            </p:cNvGrpSpPr>
            <p:nvPr/>
          </p:nvGrpSpPr>
          <p:grpSpPr bwMode="auto">
            <a:xfrm>
              <a:off x="4749" y="668"/>
              <a:ext cx="581" cy="145"/>
              <a:chOff x="614" y="2568"/>
              <a:chExt cx="725" cy="139"/>
            </a:xfrm>
          </p:grpSpPr>
          <p:sp>
            <p:nvSpPr>
              <p:cNvPr id="198721" name="AutoShape 264"/>
              <p:cNvSpPr>
                <a:spLocks noChangeArrowheads="1"/>
              </p:cNvSpPr>
              <p:nvPr/>
            </p:nvSpPr>
            <p:spPr bwMode="auto">
              <a:xfrm>
                <a:off x="613" y="2566"/>
                <a:ext cx="723" cy="142"/>
              </a:xfrm>
              <a:prstGeom prst="roundRect">
                <a:avLst>
                  <a:gd name="adj" fmla="val 50000"/>
                </a:avLst>
              </a:prstGeom>
              <a:solidFill>
                <a:schemeClr val="tx1"/>
              </a:solidFill>
              <a:ln w="9525">
                <a:noFill/>
                <a:round/>
                <a:headEnd/>
                <a:tailEnd/>
              </a:ln>
            </p:spPr>
            <p:txBody>
              <a:bodyPr wrap="none" anchor="ctr"/>
              <a:lstStyle/>
              <a:p>
                <a:endParaRPr lang="en-US"/>
              </a:p>
            </p:txBody>
          </p:sp>
          <p:sp>
            <p:nvSpPr>
              <p:cNvPr id="198722" name="AutoShape 265"/>
              <p:cNvSpPr>
                <a:spLocks noChangeArrowheads="1"/>
              </p:cNvSpPr>
              <p:nvPr/>
            </p:nvSpPr>
            <p:spPr bwMode="auto">
              <a:xfrm>
                <a:off x="627" y="2583"/>
                <a:ext cx="694" cy="108"/>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198697" name="Rectangle 266"/>
            <p:cNvSpPr>
              <a:spLocks noChangeArrowheads="1"/>
            </p:cNvSpPr>
            <p:nvPr/>
          </p:nvSpPr>
          <p:spPr bwMode="auto">
            <a:xfrm>
              <a:off x="4227" y="1016"/>
              <a:ext cx="591" cy="47"/>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198698" name="Group 267"/>
            <p:cNvGrpSpPr>
              <a:grpSpLocks/>
            </p:cNvGrpSpPr>
            <p:nvPr/>
          </p:nvGrpSpPr>
          <p:grpSpPr bwMode="auto">
            <a:xfrm>
              <a:off x="4747" y="994"/>
              <a:ext cx="581" cy="134"/>
              <a:chOff x="614" y="2568"/>
              <a:chExt cx="725" cy="139"/>
            </a:xfrm>
          </p:grpSpPr>
          <p:sp>
            <p:nvSpPr>
              <p:cNvPr id="198719" name="AutoShape 268"/>
              <p:cNvSpPr>
                <a:spLocks noChangeArrowheads="1"/>
              </p:cNvSpPr>
              <p:nvPr/>
            </p:nvSpPr>
            <p:spPr bwMode="auto">
              <a:xfrm>
                <a:off x="616" y="2566"/>
                <a:ext cx="723" cy="141"/>
              </a:xfrm>
              <a:prstGeom prst="roundRect">
                <a:avLst>
                  <a:gd name="adj" fmla="val 50000"/>
                </a:avLst>
              </a:prstGeom>
              <a:solidFill>
                <a:schemeClr val="tx1"/>
              </a:solidFill>
              <a:ln w="9525">
                <a:noFill/>
                <a:round/>
                <a:headEnd/>
                <a:tailEnd/>
              </a:ln>
            </p:spPr>
            <p:txBody>
              <a:bodyPr wrap="none" anchor="ctr"/>
              <a:lstStyle/>
              <a:p>
                <a:endParaRPr lang="en-US"/>
              </a:p>
            </p:txBody>
          </p:sp>
          <p:sp>
            <p:nvSpPr>
              <p:cNvPr id="198720" name="AutoShape 269"/>
              <p:cNvSpPr>
                <a:spLocks noChangeArrowheads="1"/>
              </p:cNvSpPr>
              <p:nvPr/>
            </p:nvSpPr>
            <p:spPr bwMode="auto">
              <a:xfrm>
                <a:off x="630" y="2585"/>
                <a:ext cx="694" cy="105"/>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198699" name="Rectangle 270"/>
            <p:cNvSpPr>
              <a:spLocks noChangeArrowheads="1"/>
            </p:cNvSpPr>
            <p:nvPr/>
          </p:nvSpPr>
          <p:spPr bwMode="auto">
            <a:xfrm>
              <a:off x="4215" y="1360"/>
              <a:ext cx="597" cy="42"/>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198700" name="Rectangle 271"/>
            <p:cNvSpPr>
              <a:spLocks noChangeArrowheads="1"/>
            </p:cNvSpPr>
            <p:nvPr/>
          </p:nvSpPr>
          <p:spPr bwMode="auto">
            <a:xfrm>
              <a:off x="4227" y="1657"/>
              <a:ext cx="597" cy="47"/>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198701" name="Group 272"/>
            <p:cNvGrpSpPr>
              <a:grpSpLocks/>
            </p:cNvGrpSpPr>
            <p:nvPr/>
          </p:nvGrpSpPr>
          <p:grpSpPr bwMode="auto">
            <a:xfrm>
              <a:off x="4735" y="1627"/>
              <a:ext cx="582" cy="151"/>
              <a:chOff x="614" y="2568"/>
              <a:chExt cx="725" cy="139"/>
            </a:xfrm>
          </p:grpSpPr>
          <p:sp>
            <p:nvSpPr>
              <p:cNvPr id="198717" name="AutoShape 273"/>
              <p:cNvSpPr>
                <a:spLocks noChangeArrowheads="1"/>
              </p:cNvSpPr>
              <p:nvPr/>
            </p:nvSpPr>
            <p:spPr bwMode="auto">
              <a:xfrm>
                <a:off x="616" y="2568"/>
                <a:ext cx="722" cy="131"/>
              </a:xfrm>
              <a:prstGeom prst="roundRect">
                <a:avLst>
                  <a:gd name="adj" fmla="val 50000"/>
                </a:avLst>
              </a:prstGeom>
              <a:solidFill>
                <a:schemeClr val="tx1"/>
              </a:solidFill>
              <a:ln w="9525">
                <a:noFill/>
                <a:round/>
                <a:headEnd/>
                <a:tailEnd/>
              </a:ln>
            </p:spPr>
            <p:txBody>
              <a:bodyPr wrap="none" anchor="ctr"/>
              <a:lstStyle/>
              <a:p>
                <a:endParaRPr lang="en-US"/>
              </a:p>
            </p:txBody>
          </p:sp>
          <p:sp>
            <p:nvSpPr>
              <p:cNvPr id="198718" name="AutoShape 274"/>
              <p:cNvSpPr>
                <a:spLocks noChangeArrowheads="1"/>
              </p:cNvSpPr>
              <p:nvPr/>
            </p:nvSpPr>
            <p:spPr bwMode="auto">
              <a:xfrm>
                <a:off x="630" y="2584"/>
                <a:ext cx="693" cy="104"/>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198702" name="Freeform 275"/>
            <p:cNvSpPr>
              <a:spLocks/>
            </p:cNvSpPr>
            <p:nvPr/>
          </p:nvSpPr>
          <p:spPr bwMode="auto">
            <a:xfrm>
              <a:off x="5288" y="1354"/>
              <a:ext cx="263" cy="188"/>
            </a:xfrm>
            <a:custGeom>
              <a:avLst/>
              <a:gdLst>
                <a:gd name="T0" fmla="*/ 2 w 328"/>
                <a:gd name="T1" fmla="*/ 0 h 226"/>
                <a:gd name="T2" fmla="*/ 36 w 328"/>
                <a:gd name="T3" fmla="*/ 20 h 226"/>
                <a:gd name="T4" fmla="*/ 36 w 328"/>
                <a:gd name="T5" fmla="*/ 36 h 226"/>
                <a:gd name="T6" fmla="*/ 0 w 328"/>
                <a:gd name="T7" fmla="*/ 15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grpSp>
          <p:nvGrpSpPr>
            <p:cNvPr id="198703" name="Group 276"/>
            <p:cNvGrpSpPr>
              <a:grpSpLocks/>
            </p:cNvGrpSpPr>
            <p:nvPr/>
          </p:nvGrpSpPr>
          <p:grpSpPr bwMode="auto">
            <a:xfrm>
              <a:off x="4739" y="1327"/>
              <a:ext cx="582" cy="139"/>
              <a:chOff x="614" y="2568"/>
              <a:chExt cx="725" cy="139"/>
            </a:xfrm>
          </p:grpSpPr>
          <p:sp>
            <p:nvSpPr>
              <p:cNvPr id="198715" name="AutoShape 277"/>
              <p:cNvSpPr>
                <a:spLocks noChangeArrowheads="1"/>
              </p:cNvSpPr>
              <p:nvPr/>
            </p:nvSpPr>
            <p:spPr bwMode="auto">
              <a:xfrm>
                <a:off x="611" y="2566"/>
                <a:ext cx="729" cy="142"/>
              </a:xfrm>
              <a:prstGeom prst="roundRect">
                <a:avLst>
                  <a:gd name="adj" fmla="val 50000"/>
                </a:avLst>
              </a:prstGeom>
              <a:solidFill>
                <a:schemeClr val="tx1"/>
              </a:solidFill>
              <a:ln w="9525">
                <a:noFill/>
                <a:round/>
                <a:headEnd/>
                <a:tailEnd/>
              </a:ln>
            </p:spPr>
            <p:txBody>
              <a:bodyPr wrap="none" anchor="ctr"/>
              <a:lstStyle/>
              <a:p>
                <a:endParaRPr lang="en-US"/>
              </a:p>
            </p:txBody>
          </p:sp>
          <p:sp>
            <p:nvSpPr>
              <p:cNvPr id="198716" name="AutoShape 278"/>
              <p:cNvSpPr>
                <a:spLocks noChangeArrowheads="1"/>
              </p:cNvSpPr>
              <p:nvPr/>
            </p:nvSpPr>
            <p:spPr bwMode="auto">
              <a:xfrm>
                <a:off x="625" y="2583"/>
                <a:ext cx="693" cy="107"/>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198704" name="Rectangle 279"/>
            <p:cNvSpPr>
              <a:spLocks noChangeArrowheads="1"/>
            </p:cNvSpPr>
            <p:nvPr/>
          </p:nvSpPr>
          <p:spPr bwMode="auto">
            <a:xfrm>
              <a:off x="5252" y="429"/>
              <a:ext cx="64" cy="2289"/>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p:spPr>
          <p:txBody>
            <a:bodyPr wrap="none" anchor="ctr"/>
            <a:lstStyle/>
            <a:p>
              <a:endParaRPr lang="en-US"/>
            </a:p>
          </p:txBody>
        </p:sp>
        <p:sp>
          <p:nvSpPr>
            <p:cNvPr id="198705" name="Freeform 280"/>
            <p:cNvSpPr>
              <a:spLocks/>
            </p:cNvSpPr>
            <p:nvPr/>
          </p:nvSpPr>
          <p:spPr bwMode="auto">
            <a:xfrm>
              <a:off x="5312" y="1007"/>
              <a:ext cx="237" cy="213"/>
            </a:xfrm>
            <a:custGeom>
              <a:avLst/>
              <a:gdLst>
                <a:gd name="T0" fmla="*/ 2 w 296"/>
                <a:gd name="T1" fmla="*/ 0 h 256"/>
                <a:gd name="T2" fmla="*/ 32 w 296"/>
                <a:gd name="T3" fmla="*/ 22 h 256"/>
                <a:gd name="T4" fmla="*/ 32 w 296"/>
                <a:gd name="T5" fmla="*/ 41 h 256"/>
                <a:gd name="T6" fmla="*/ 0 w 296"/>
                <a:gd name="T7" fmla="*/ 15 h 256"/>
                <a:gd name="T8" fmla="*/ 2 w 296"/>
                <a:gd name="T9" fmla="*/ 0 h 256"/>
                <a:gd name="T10" fmla="*/ 0 60000 65536"/>
                <a:gd name="T11" fmla="*/ 0 60000 65536"/>
                <a:gd name="T12" fmla="*/ 0 60000 65536"/>
                <a:gd name="T13" fmla="*/ 0 60000 65536"/>
                <a:gd name="T14" fmla="*/ 0 60000 65536"/>
                <a:gd name="T15" fmla="*/ 0 w 296"/>
                <a:gd name="T16" fmla="*/ 0 h 256"/>
                <a:gd name="T17" fmla="*/ 296 w 296"/>
                <a:gd name="T18" fmla="*/ 256 h 256"/>
              </a:gdLst>
              <a:ahLst/>
              <a:cxnLst>
                <a:cxn ang="T10">
                  <a:pos x="T0" y="T1"/>
                </a:cxn>
                <a:cxn ang="T11">
                  <a:pos x="T2" y="T3"/>
                </a:cxn>
                <a:cxn ang="T12">
                  <a:pos x="T4" y="T5"/>
                </a:cxn>
                <a:cxn ang="T13">
                  <a:pos x="T6" y="T7"/>
                </a:cxn>
                <a:cxn ang="T14">
                  <a:pos x="T8" y="T9"/>
                </a:cxn>
              </a:cxnLst>
              <a:rect l="T15" t="T16" r="T17" b="T18"/>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198706" name="Freeform 281"/>
            <p:cNvSpPr>
              <a:spLocks/>
            </p:cNvSpPr>
            <p:nvPr/>
          </p:nvSpPr>
          <p:spPr bwMode="auto">
            <a:xfrm>
              <a:off x="5315" y="680"/>
              <a:ext cx="244" cy="240"/>
            </a:xfrm>
            <a:custGeom>
              <a:avLst/>
              <a:gdLst>
                <a:gd name="T0" fmla="*/ 0 w 304"/>
                <a:gd name="T1" fmla="*/ 0 h 288"/>
                <a:gd name="T2" fmla="*/ 34 w 304"/>
                <a:gd name="T3" fmla="*/ 27 h 288"/>
                <a:gd name="T4" fmla="*/ 31 w 304"/>
                <a:gd name="T5" fmla="*/ 47 h 288"/>
                <a:gd name="T6" fmla="*/ 2 w 304"/>
                <a:gd name="T7" fmla="*/ 20 h 288"/>
                <a:gd name="T8" fmla="*/ 0 w 304"/>
                <a:gd name="T9" fmla="*/ 0 h 288"/>
                <a:gd name="T10" fmla="*/ 0 60000 65536"/>
                <a:gd name="T11" fmla="*/ 0 60000 65536"/>
                <a:gd name="T12" fmla="*/ 0 60000 65536"/>
                <a:gd name="T13" fmla="*/ 0 60000 65536"/>
                <a:gd name="T14" fmla="*/ 0 60000 65536"/>
                <a:gd name="T15" fmla="*/ 0 w 304"/>
                <a:gd name="T16" fmla="*/ 0 h 288"/>
                <a:gd name="T17" fmla="*/ 304 w 304"/>
                <a:gd name="T18" fmla="*/ 288 h 288"/>
              </a:gdLst>
              <a:ahLst/>
              <a:cxnLst>
                <a:cxn ang="T10">
                  <a:pos x="T0" y="T1"/>
                </a:cxn>
                <a:cxn ang="T11">
                  <a:pos x="T2" y="T3"/>
                </a:cxn>
                <a:cxn ang="T12">
                  <a:pos x="T4" y="T5"/>
                </a:cxn>
                <a:cxn ang="T13">
                  <a:pos x="T6" y="T7"/>
                </a:cxn>
                <a:cxn ang="T14">
                  <a:pos x="T8" y="T9"/>
                </a:cxn>
              </a:cxnLst>
              <a:rect l="T15" t="T16" r="T17" b="T18"/>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198707" name="Oval 282"/>
            <p:cNvSpPr>
              <a:spLocks noChangeArrowheads="1"/>
            </p:cNvSpPr>
            <p:nvPr/>
          </p:nvSpPr>
          <p:spPr bwMode="auto">
            <a:xfrm>
              <a:off x="5519" y="2611"/>
              <a:ext cx="46" cy="95"/>
            </a:xfrm>
            <a:prstGeom prst="ellipse">
              <a:avLst/>
            </a:prstGeom>
            <a:solidFill>
              <a:srgbClr val="333333"/>
            </a:solidFill>
            <a:ln w="9525">
              <a:noFill/>
              <a:round/>
              <a:headEnd/>
              <a:tailEnd/>
            </a:ln>
          </p:spPr>
          <p:txBody>
            <a:bodyPr wrap="none" anchor="ctr"/>
            <a:lstStyle/>
            <a:p>
              <a:endParaRPr lang="en-US"/>
            </a:p>
          </p:txBody>
        </p:sp>
        <p:sp>
          <p:nvSpPr>
            <p:cNvPr id="198708" name="Freeform 283"/>
            <p:cNvSpPr>
              <a:spLocks/>
            </p:cNvSpPr>
            <p:nvPr/>
          </p:nvSpPr>
          <p:spPr bwMode="auto">
            <a:xfrm>
              <a:off x="5302" y="2614"/>
              <a:ext cx="245" cy="200"/>
            </a:xfrm>
            <a:custGeom>
              <a:avLst/>
              <a:gdLst>
                <a:gd name="T0" fmla="*/ 0 w 306"/>
                <a:gd name="T1" fmla="*/ 18 h 240"/>
                <a:gd name="T2" fmla="*/ 2 w 306"/>
                <a:gd name="T3" fmla="*/ 40 h 240"/>
                <a:gd name="T4" fmla="*/ 34 w 306"/>
                <a:gd name="T5" fmla="*/ 18 h 240"/>
                <a:gd name="T6" fmla="*/ 32 w 306"/>
                <a:gd name="T7" fmla="*/ 0 h 240"/>
                <a:gd name="T8" fmla="*/ 0 w 306"/>
                <a:gd name="T9" fmla="*/ 18 h 240"/>
                <a:gd name="T10" fmla="*/ 0 60000 65536"/>
                <a:gd name="T11" fmla="*/ 0 60000 65536"/>
                <a:gd name="T12" fmla="*/ 0 60000 65536"/>
                <a:gd name="T13" fmla="*/ 0 60000 65536"/>
                <a:gd name="T14" fmla="*/ 0 60000 65536"/>
                <a:gd name="T15" fmla="*/ 0 w 306"/>
                <a:gd name="T16" fmla="*/ 0 h 240"/>
                <a:gd name="T17" fmla="*/ 306 w 306"/>
                <a:gd name="T18" fmla="*/ 240 h 240"/>
              </a:gdLst>
              <a:ahLst/>
              <a:cxnLst>
                <a:cxn ang="T10">
                  <a:pos x="T0" y="T1"/>
                </a:cxn>
                <a:cxn ang="T11">
                  <a:pos x="T2" y="T3"/>
                </a:cxn>
                <a:cxn ang="T12">
                  <a:pos x="T4" y="T5"/>
                </a:cxn>
                <a:cxn ang="T13">
                  <a:pos x="T6" y="T7"/>
                </a:cxn>
                <a:cxn ang="T14">
                  <a:pos x="T8" y="T9"/>
                </a:cxn>
              </a:cxnLst>
              <a:rect l="T15" t="T16" r="T17" b="T18"/>
              <a:pathLst>
                <a:path w="306" h="240">
                  <a:moveTo>
                    <a:pt x="0" y="106"/>
                  </a:moveTo>
                  <a:lnTo>
                    <a:pt x="2" y="240"/>
                  </a:lnTo>
                  <a:lnTo>
                    <a:pt x="306" y="110"/>
                  </a:lnTo>
                  <a:lnTo>
                    <a:pt x="300" y="0"/>
                  </a:lnTo>
                  <a:lnTo>
                    <a:pt x="0" y="106"/>
                  </a:lnTo>
                  <a:close/>
                </a:path>
              </a:pathLst>
            </a:custGeom>
            <a:solidFill>
              <a:srgbClr val="333333"/>
            </a:solidFill>
            <a:ln w="9525">
              <a:noFill/>
              <a:round/>
              <a:headEnd/>
              <a:tailEnd/>
            </a:ln>
          </p:spPr>
          <p:txBody>
            <a:bodyPr/>
            <a:lstStyle/>
            <a:p>
              <a:endParaRPr lang="en-US"/>
            </a:p>
          </p:txBody>
        </p:sp>
        <p:sp>
          <p:nvSpPr>
            <p:cNvPr id="198709" name="AutoShape 284"/>
            <p:cNvSpPr>
              <a:spLocks noChangeArrowheads="1"/>
            </p:cNvSpPr>
            <p:nvPr/>
          </p:nvSpPr>
          <p:spPr bwMode="auto">
            <a:xfrm>
              <a:off x="4140" y="2677"/>
              <a:ext cx="1199" cy="148"/>
            </a:xfrm>
            <a:prstGeom prst="roundRect">
              <a:avLst>
                <a:gd name="adj" fmla="val 50000"/>
              </a:avLst>
            </a:prstGeom>
            <a:solidFill>
              <a:srgbClr val="DDDDDD"/>
            </a:solidFill>
            <a:ln w="9525">
              <a:solidFill>
                <a:schemeClr val="tx1"/>
              </a:solidFill>
              <a:round/>
              <a:headEnd/>
              <a:tailEnd/>
            </a:ln>
          </p:spPr>
          <p:txBody>
            <a:bodyPr wrap="none" anchor="ctr"/>
            <a:lstStyle/>
            <a:p>
              <a:endParaRPr lang="en-US"/>
            </a:p>
          </p:txBody>
        </p:sp>
        <p:sp>
          <p:nvSpPr>
            <p:cNvPr id="198710" name="AutoShape 285"/>
            <p:cNvSpPr>
              <a:spLocks noChangeArrowheads="1"/>
            </p:cNvSpPr>
            <p:nvPr/>
          </p:nvSpPr>
          <p:spPr bwMode="auto">
            <a:xfrm>
              <a:off x="4204" y="2712"/>
              <a:ext cx="1072" cy="83"/>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p:spPr>
          <p:txBody>
            <a:bodyPr wrap="none" anchor="ctr"/>
            <a:lstStyle/>
            <a:p>
              <a:endParaRPr lang="en-US"/>
            </a:p>
          </p:txBody>
        </p:sp>
        <p:sp>
          <p:nvSpPr>
            <p:cNvPr id="198711" name="Oval 286"/>
            <p:cNvSpPr>
              <a:spLocks noChangeArrowheads="1"/>
            </p:cNvSpPr>
            <p:nvPr/>
          </p:nvSpPr>
          <p:spPr bwMode="auto">
            <a:xfrm>
              <a:off x="4308" y="2380"/>
              <a:ext cx="156" cy="148"/>
            </a:xfrm>
            <a:prstGeom prst="ellipse">
              <a:avLst/>
            </a:prstGeom>
            <a:solidFill>
              <a:srgbClr val="33CC33"/>
            </a:solidFill>
            <a:ln w="9525">
              <a:noFill/>
              <a:round/>
              <a:headEnd/>
              <a:tailEnd/>
            </a:ln>
          </p:spPr>
          <p:txBody>
            <a:bodyPr wrap="none" anchor="ctr"/>
            <a:lstStyle/>
            <a:p>
              <a:endParaRPr lang="en-US"/>
            </a:p>
          </p:txBody>
        </p:sp>
        <p:sp>
          <p:nvSpPr>
            <p:cNvPr id="198712" name="Oval 287"/>
            <p:cNvSpPr>
              <a:spLocks noChangeArrowheads="1"/>
            </p:cNvSpPr>
            <p:nvPr/>
          </p:nvSpPr>
          <p:spPr bwMode="auto">
            <a:xfrm>
              <a:off x="4488" y="2386"/>
              <a:ext cx="156" cy="142"/>
            </a:xfrm>
            <a:prstGeom prst="ellipse">
              <a:avLst/>
            </a:prstGeom>
            <a:solidFill>
              <a:srgbClr val="FF0000"/>
            </a:solidFill>
            <a:ln w="9525">
              <a:noFill/>
              <a:round/>
              <a:headEnd/>
              <a:tailEnd/>
            </a:ln>
          </p:spPr>
          <p:txBody>
            <a:bodyPr wrap="none" anchor="ctr"/>
            <a:lstStyle/>
            <a:p>
              <a:pPr algn="ctr" eaLnBrk="1" hangingPunct="1">
                <a:spcBef>
                  <a:spcPct val="0"/>
                </a:spcBef>
                <a:buClrTx/>
                <a:buSzTx/>
                <a:buFontTx/>
                <a:buNone/>
              </a:pPr>
              <a:endParaRPr lang="en-US" sz="1800">
                <a:solidFill>
                  <a:srgbClr val="FF0000"/>
                </a:solidFill>
                <a:cs typeface="Arial" pitchFamily="34" charset="0"/>
              </a:endParaRPr>
            </a:p>
          </p:txBody>
        </p:sp>
        <p:sp>
          <p:nvSpPr>
            <p:cNvPr id="198713" name="Oval 288"/>
            <p:cNvSpPr>
              <a:spLocks noChangeArrowheads="1"/>
            </p:cNvSpPr>
            <p:nvPr/>
          </p:nvSpPr>
          <p:spPr bwMode="auto">
            <a:xfrm>
              <a:off x="4661" y="2380"/>
              <a:ext cx="156" cy="142"/>
            </a:xfrm>
            <a:prstGeom prst="ellipse">
              <a:avLst/>
            </a:prstGeom>
            <a:solidFill>
              <a:srgbClr val="33CC33"/>
            </a:solidFill>
            <a:ln w="9525">
              <a:noFill/>
              <a:round/>
              <a:headEnd/>
              <a:tailEnd/>
            </a:ln>
          </p:spPr>
          <p:txBody>
            <a:bodyPr wrap="none" anchor="ctr"/>
            <a:lstStyle/>
            <a:p>
              <a:endParaRPr lang="en-US"/>
            </a:p>
          </p:txBody>
        </p:sp>
        <p:sp>
          <p:nvSpPr>
            <p:cNvPr id="198714" name="Rectangle 289"/>
            <p:cNvSpPr>
              <a:spLocks noChangeArrowheads="1"/>
            </p:cNvSpPr>
            <p:nvPr/>
          </p:nvSpPr>
          <p:spPr bwMode="auto">
            <a:xfrm>
              <a:off x="5061" y="1835"/>
              <a:ext cx="87" cy="759"/>
            </a:xfrm>
            <a:prstGeom prst="rect">
              <a:avLst/>
            </a:prstGeom>
            <a:solidFill>
              <a:srgbClr val="292929"/>
            </a:solidFill>
            <a:ln w="9525">
              <a:solidFill>
                <a:schemeClr val="tx1"/>
              </a:solidFill>
              <a:miter lim="800000"/>
              <a:headEnd/>
              <a:tailEnd/>
            </a:ln>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277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2779"/>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0277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278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277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02781"/>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277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278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277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2783"/>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281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2784"/>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281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02813"/>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0277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028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70" grpId="0" animBg="1"/>
      <p:bldP spid="202771" grpId="0" animBg="1"/>
      <p:bldP spid="202772" grpId="0" animBg="1"/>
      <p:bldP spid="202773" grpId="0" animBg="1"/>
      <p:bldP spid="202774" grpId="0" animBg="1"/>
      <p:bldP spid="202775" grpId="0" animBg="1"/>
      <p:bldP spid="202779" grpId="0"/>
      <p:bldP spid="202780" grpId="0"/>
      <p:bldP spid="202781" grpId="0"/>
      <p:bldP spid="202782" grpId="0"/>
      <p:bldP spid="202783" grpId="0"/>
      <p:bldP spid="202784" grpId="0"/>
      <p:bldP spid="202813" grpId="0"/>
      <p:bldP spid="202814" grpId="0"/>
      <p:bldP spid="202815" grpId="0" animBg="1"/>
      <p:bldP spid="2028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5" name="Rectangle 7"/>
          <p:cNvSpPr>
            <a:spLocks noGrp="1" noChangeArrowheads="1"/>
          </p:cNvSpPr>
          <p:nvPr>
            <p:ph type="ftr" sz="quarter" idx="11"/>
          </p:nvPr>
        </p:nvSpPr>
        <p:spPr>
          <a:noFill/>
        </p:spPr>
        <p:txBody>
          <a:bodyPr/>
          <a:lstStyle/>
          <a:p>
            <a:r>
              <a:rPr lang="en-US" smtClean="0">
                <a:ea typeface="ＭＳ Ｐゴシック" pitchFamily="34" charset="-128"/>
              </a:rPr>
              <a:t>Application Layer</a:t>
            </a:r>
          </a:p>
        </p:txBody>
      </p:sp>
      <p:sp>
        <p:nvSpPr>
          <p:cNvPr id="200706" name="Rectangle 8"/>
          <p:cNvSpPr>
            <a:spLocks noGrp="1" noChangeArrowheads="1"/>
          </p:cNvSpPr>
          <p:nvPr>
            <p:ph type="sldNum" sz="quarter" idx="12"/>
          </p:nvPr>
        </p:nvSpPr>
        <p:spPr>
          <a:noFill/>
        </p:spPr>
        <p:txBody>
          <a:bodyPr/>
          <a:lstStyle/>
          <a:p>
            <a:r>
              <a:rPr lang="en-US"/>
              <a:t>2-</a:t>
            </a:r>
            <a:fld id="{7F1868E4-B4FE-4E12-9573-A4404FD84FD7}" type="slidenum">
              <a:rPr lang="en-US"/>
              <a:pPr/>
              <a:t>11</a:t>
            </a:fld>
            <a:endParaRPr lang="en-US"/>
          </a:p>
        </p:txBody>
      </p:sp>
      <p:sp>
        <p:nvSpPr>
          <p:cNvPr id="200707" name="Text Box 24"/>
          <p:cNvSpPr txBox="1">
            <a:spLocks noChangeArrowheads="1"/>
          </p:cNvSpPr>
          <p:nvPr/>
        </p:nvSpPr>
        <p:spPr bwMode="auto">
          <a:xfrm>
            <a:off x="7462838" y="3257550"/>
            <a:ext cx="311150" cy="366713"/>
          </a:xfrm>
          <a:prstGeom prst="rect">
            <a:avLst/>
          </a:prstGeom>
          <a:noFill/>
          <a:ln w="9525">
            <a:noFill/>
            <a:miter lim="800000"/>
            <a:headEnd/>
            <a:tailEnd/>
          </a:ln>
        </p:spPr>
        <p:txBody>
          <a:bodyPr wrap="none">
            <a:spAutoFit/>
          </a:bodyPr>
          <a:lstStyle/>
          <a:p>
            <a:pPr algn="ctr">
              <a:spcBef>
                <a:spcPct val="0"/>
              </a:spcBef>
              <a:buClrTx/>
              <a:buSzTx/>
              <a:buFontTx/>
              <a:buNone/>
            </a:pPr>
            <a:r>
              <a:rPr lang="en-US" sz="1800">
                <a:solidFill>
                  <a:srgbClr val="CC0000"/>
                </a:solidFill>
              </a:rPr>
              <a:t>4</a:t>
            </a:r>
            <a:endParaRPr lang="en-US" sz="2400">
              <a:solidFill>
                <a:srgbClr val="CC0000"/>
              </a:solidFill>
            </a:endParaRPr>
          </a:p>
        </p:txBody>
      </p:sp>
      <p:sp>
        <p:nvSpPr>
          <p:cNvPr id="200708" name="Text Box 25"/>
          <p:cNvSpPr txBox="1">
            <a:spLocks noChangeArrowheads="1"/>
          </p:cNvSpPr>
          <p:nvPr/>
        </p:nvSpPr>
        <p:spPr bwMode="auto">
          <a:xfrm>
            <a:off x="7005638" y="3333750"/>
            <a:ext cx="311150" cy="366713"/>
          </a:xfrm>
          <a:prstGeom prst="rect">
            <a:avLst/>
          </a:prstGeom>
          <a:noFill/>
          <a:ln w="9525">
            <a:noFill/>
            <a:miter lim="800000"/>
            <a:headEnd/>
            <a:tailEnd/>
          </a:ln>
        </p:spPr>
        <p:txBody>
          <a:bodyPr wrap="none">
            <a:spAutoFit/>
          </a:bodyPr>
          <a:lstStyle/>
          <a:p>
            <a:pPr algn="ctr">
              <a:spcBef>
                <a:spcPct val="0"/>
              </a:spcBef>
              <a:buClrTx/>
              <a:buSzTx/>
              <a:buFontTx/>
              <a:buNone/>
            </a:pPr>
            <a:r>
              <a:rPr lang="en-US" sz="1800">
                <a:solidFill>
                  <a:srgbClr val="CC0000"/>
                </a:solidFill>
              </a:rPr>
              <a:t>5</a:t>
            </a:r>
            <a:endParaRPr lang="en-US" sz="2400">
              <a:solidFill>
                <a:srgbClr val="CC0000"/>
              </a:solidFill>
            </a:endParaRPr>
          </a:p>
        </p:txBody>
      </p:sp>
      <p:sp>
        <p:nvSpPr>
          <p:cNvPr id="200709" name="Text Box 26"/>
          <p:cNvSpPr txBox="1">
            <a:spLocks noChangeArrowheads="1"/>
          </p:cNvSpPr>
          <p:nvPr/>
        </p:nvSpPr>
        <p:spPr bwMode="auto">
          <a:xfrm>
            <a:off x="6724650" y="1817688"/>
            <a:ext cx="311150" cy="366712"/>
          </a:xfrm>
          <a:prstGeom prst="rect">
            <a:avLst/>
          </a:prstGeom>
          <a:noFill/>
          <a:ln w="9525">
            <a:noFill/>
            <a:miter lim="800000"/>
            <a:headEnd/>
            <a:tailEnd/>
          </a:ln>
        </p:spPr>
        <p:txBody>
          <a:bodyPr wrap="none">
            <a:spAutoFit/>
          </a:bodyPr>
          <a:lstStyle/>
          <a:p>
            <a:pPr algn="ctr">
              <a:spcBef>
                <a:spcPct val="0"/>
              </a:spcBef>
              <a:buClrTx/>
              <a:buSzTx/>
              <a:buFontTx/>
              <a:buNone/>
            </a:pPr>
            <a:r>
              <a:rPr lang="en-US" sz="1800">
                <a:solidFill>
                  <a:srgbClr val="CC0000"/>
                </a:solidFill>
              </a:rPr>
              <a:t>6</a:t>
            </a:r>
            <a:endParaRPr lang="en-US" sz="2400">
              <a:solidFill>
                <a:srgbClr val="CC0000"/>
              </a:solidFill>
            </a:endParaRPr>
          </a:p>
        </p:txBody>
      </p:sp>
      <p:sp>
        <p:nvSpPr>
          <p:cNvPr id="200710" name="Line 60"/>
          <p:cNvSpPr>
            <a:spLocks noChangeShapeType="1"/>
          </p:cNvSpPr>
          <p:nvPr/>
        </p:nvSpPr>
        <p:spPr bwMode="auto">
          <a:xfrm>
            <a:off x="7440613" y="2941638"/>
            <a:ext cx="0" cy="674687"/>
          </a:xfrm>
          <a:prstGeom prst="line">
            <a:avLst/>
          </a:prstGeom>
          <a:noFill/>
          <a:ln w="28575">
            <a:solidFill>
              <a:srgbClr val="CC0000"/>
            </a:solidFill>
            <a:round/>
            <a:headEnd/>
            <a:tailEnd type="triangle" w="med" len="med"/>
          </a:ln>
        </p:spPr>
        <p:txBody>
          <a:bodyPr wrap="none" anchor="ctr"/>
          <a:lstStyle/>
          <a:p>
            <a:endParaRPr lang="en-US"/>
          </a:p>
        </p:txBody>
      </p:sp>
      <p:sp>
        <p:nvSpPr>
          <p:cNvPr id="200711" name="Line 61"/>
          <p:cNvSpPr>
            <a:spLocks noChangeShapeType="1"/>
          </p:cNvSpPr>
          <p:nvPr/>
        </p:nvSpPr>
        <p:spPr bwMode="auto">
          <a:xfrm flipH="1" flipV="1">
            <a:off x="7319963" y="2952750"/>
            <a:ext cx="0" cy="719138"/>
          </a:xfrm>
          <a:prstGeom prst="line">
            <a:avLst/>
          </a:prstGeom>
          <a:noFill/>
          <a:ln w="28575">
            <a:solidFill>
              <a:srgbClr val="CC0000"/>
            </a:solidFill>
            <a:round/>
            <a:headEnd/>
            <a:tailEnd type="triangle" w="med" len="med"/>
          </a:ln>
        </p:spPr>
        <p:txBody>
          <a:bodyPr wrap="none" anchor="ctr"/>
          <a:lstStyle/>
          <a:p>
            <a:endParaRPr lang="en-US"/>
          </a:p>
        </p:txBody>
      </p:sp>
      <p:sp>
        <p:nvSpPr>
          <p:cNvPr id="200712" name="Line 62"/>
          <p:cNvSpPr>
            <a:spLocks noChangeShapeType="1"/>
          </p:cNvSpPr>
          <p:nvPr/>
        </p:nvSpPr>
        <p:spPr bwMode="auto">
          <a:xfrm flipH="1" flipV="1">
            <a:off x="6799263" y="1541463"/>
            <a:ext cx="458787" cy="566737"/>
          </a:xfrm>
          <a:prstGeom prst="line">
            <a:avLst/>
          </a:prstGeom>
          <a:noFill/>
          <a:ln w="28575">
            <a:solidFill>
              <a:srgbClr val="CC0000"/>
            </a:solidFill>
            <a:round/>
            <a:headEnd/>
            <a:tailEnd type="triangle" w="med" len="med"/>
          </a:ln>
        </p:spPr>
        <p:txBody>
          <a:bodyPr wrap="none" anchor="ctr"/>
          <a:lstStyle/>
          <a:p>
            <a:endParaRPr lang="en-US"/>
          </a:p>
        </p:txBody>
      </p:sp>
      <p:sp>
        <p:nvSpPr>
          <p:cNvPr id="200713" name="Text Box 63"/>
          <p:cNvSpPr txBox="1">
            <a:spLocks noChangeArrowheads="1"/>
          </p:cNvSpPr>
          <p:nvPr/>
        </p:nvSpPr>
        <p:spPr bwMode="auto">
          <a:xfrm>
            <a:off x="7143750" y="1390650"/>
            <a:ext cx="311150" cy="366713"/>
          </a:xfrm>
          <a:prstGeom prst="rect">
            <a:avLst/>
          </a:prstGeom>
          <a:noFill/>
          <a:ln w="9525">
            <a:noFill/>
            <a:miter lim="800000"/>
            <a:headEnd/>
            <a:tailEnd/>
          </a:ln>
        </p:spPr>
        <p:txBody>
          <a:bodyPr wrap="none">
            <a:spAutoFit/>
          </a:bodyPr>
          <a:lstStyle/>
          <a:p>
            <a:pPr algn="ctr">
              <a:spcBef>
                <a:spcPct val="0"/>
              </a:spcBef>
              <a:buClrTx/>
              <a:buSzTx/>
              <a:buFontTx/>
              <a:buNone/>
            </a:pPr>
            <a:r>
              <a:rPr lang="en-US" sz="1800">
                <a:solidFill>
                  <a:srgbClr val="CC0000"/>
                </a:solidFill>
              </a:rPr>
              <a:t>3</a:t>
            </a:r>
            <a:endParaRPr lang="en-US" sz="2400">
              <a:solidFill>
                <a:srgbClr val="CC0000"/>
              </a:solidFill>
            </a:endParaRPr>
          </a:p>
        </p:txBody>
      </p:sp>
      <p:sp>
        <p:nvSpPr>
          <p:cNvPr id="200714" name="Rectangle 67"/>
          <p:cNvSpPr>
            <a:spLocks noChangeArrowheads="1"/>
          </p:cNvSpPr>
          <p:nvPr/>
        </p:nvSpPr>
        <p:spPr bwMode="auto">
          <a:xfrm>
            <a:off x="468313" y="1687513"/>
            <a:ext cx="3162300" cy="2316162"/>
          </a:xfrm>
          <a:prstGeom prst="rect">
            <a:avLst/>
          </a:prstGeom>
          <a:noFill/>
          <a:ln w="9525">
            <a:noFill/>
            <a:miter lim="800000"/>
            <a:headEnd/>
            <a:tailEnd/>
          </a:ln>
        </p:spPr>
        <p:txBody>
          <a:bodyPr/>
          <a:lstStyle/>
          <a:p>
            <a:pPr marL="342900" indent="-342900"/>
            <a:r>
              <a:rPr lang="en-US" sz="2800" i="1">
                <a:solidFill>
                  <a:srgbClr val="CC0000"/>
                </a:solidFill>
                <a:latin typeface="Comic Sans MS" pitchFamily="66" charset="0"/>
              </a:rPr>
              <a:t>recursive query:</a:t>
            </a:r>
          </a:p>
          <a:p>
            <a:pPr marL="342900" indent="-342900">
              <a:buClr>
                <a:srgbClr val="000099"/>
              </a:buClr>
              <a:buSzPct val="75000"/>
              <a:buFont typeface="Wingdings" pitchFamily="2" charset="2"/>
              <a:buChar char="v"/>
            </a:pPr>
            <a:r>
              <a:rPr lang="en-US" sz="2400">
                <a:latin typeface="Gill Sans MT" pitchFamily="34" charset="0"/>
              </a:rPr>
              <a:t>puts burden of name resolution on contacted name server</a:t>
            </a:r>
          </a:p>
          <a:p>
            <a:pPr marL="342900" indent="-342900">
              <a:buClr>
                <a:srgbClr val="000099"/>
              </a:buClr>
              <a:buSzPct val="75000"/>
              <a:buFont typeface="Wingdings" pitchFamily="2" charset="2"/>
              <a:buChar char="v"/>
            </a:pPr>
            <a:r>
              <a:rPr lang="en-US" sz="2400">
                <a:latin typeface="Gill Sans MT" pitchFamily="34" charset="0"/>
              </a:rPr>
              <a:t>heavy load at upper levels of hierarchy?</a:t>
            </a:r>
          </a:p>
        </p:txBody>
      </p:sp>
      <p:sp>
        <p:nvSpPr>
          <p:cNvPr id="200715" name="Text Box 5"/>
          <p:cNvSpPr txBox="1">
            <a:spLocks noChangeArrowheads="1"/>
          </p:cNvSpPr>
          <p:nvPr/>
        </p:nvSpPr>
        <p:spPr bwMode="auto">
          <a:xfrm>
            <a:off x="4206875" y="4881563"/>
            <a:ext cx="1746250" cy="611187"/>
          </a:xfrm>
          <a:prstGeom prst="rect">
            <a:avLst/>
          </a:prstGeom>
          <a:noFill/>
          <a:ln w="9525">
            <a:noFill/>
            <a:miter lim="800000"/>
            <a:headEnd/>
            <a:tailEnd/>
          </a:ln>
        </p:spPr>
        <p:txBody>
          <a:bodyPr wrap="none">
            <a:spAutoFit/>
          </a:bodyPr>
          <a:lstStyle/>
          <a:p>
            <a:pPr algn="ctr">
              <a:spcBef>
                <a:spcPct val="0"/>
              </a:spcBef>
              <a:buClrTx/>
              <a:buSzTx/>
              <a:buFontTx/>
              <a:buNone/>
            </a:pPr>
            <a:r>
              <a:rPr lang="en-US" sz="1800"/>
              <a:t>requesting host</a:t>
            </a:r>
            <a:endParaRPr lang="en-US" sz="2400"/>
          </a:p>
          <a:p>
            <a:pPr algn="ctr">
              <a:spcBef>
                <a:spcPct val="0"/>
              </a:spcBef>
              <a:buClrTx/>
              <a:buSzTx/>
              <a:buFontTx/>
              <a:buNone/>
            </a:pPr>
            <a:r>
              <a:rPr lang="en-US" sz="1600" i="1">
                <a:solidFill>
                  <a:srgbClr val="000099"/>
                </a:solidFill>
              </a:rPr>
              <a:t>cis.poly.edu</a:t>
            </a:r>
          </a:p>
        </p:txBody>
      </p:sp>
      <p:sp>
        <p:nvSpPr>
          <p:cNvPr id="200716" name="Text Box 6"/>
          <p:cNvSpPr txBox="1">
            <a:spLocks noChangeArrowheads="1"/>
          </p:cNvSpPr>
          <p:nvPr/>
        </p:nvSpPr>
        <p:spPr bwMode="auto">
          <a:xfrm>
            <a:off x="6683375" y="5775325"/>
            <a:ext cx="1878013" cy="336550"/>
          </a:xfrm>
          <a:prstGeom prst="rect">
            <a:avLst/>
          </a:prstGeom>
          <a:noFill/>
          <a:ln w="9525">
            <a:noFill/>
            <a:miter lim="800000"/>
            <a:headEnd/>
            <a:tailEnd/>
          </a:ln>
        </p:spPr>
        <p:txBody>
          <a:bodyPr wrap="none">
            <a:spAutoFit/>
          </a:bodyPr>
          <a:lstStyle/>
          <a:p>
            <a:pPr algn="ctr">
              <a:spcBef>
                <a:spcPct val="0"/>
              </a:spcBef>
              <a:buClrTx/>
              <a:buSzTx/>
              <a:buFontTx/>
              <a:buNone/>
            </a:pPr>
            <a:r>
              <a:rPr lang="en-US" sz="1600" i="1"/>
              <a:t>gaia.cs.umass.edu</a:t>
            </a:r>
          </a:p>
        </p:txBody>
      </p:sp>
      <p:sp>
        <p:nvSpPr>
          <p:cNvPr id="200717" name="Text Box 17"/>
          <p:cNvSpPr txBox="1">
            <a:spLocks noChangeArrowheads="1"/>
          </p:cNvSpPr>
          <p:nvPr/>
        </p:nvSpPr>
        <p:spPr bwMode="auto">
          <a:xfrm>
            <a:off x="5791200" y="481013"/>
            <a:ext cx="2011363" cy="366712"/>
          </a:xfrm>
          <a:prstGeom prst="rect">
            <a:avLst/>
          </a:prstGeom>
          <a:noFill/>
          <a:ln w="9525">
            <a:noFill/>
            <a:miter lim="800000"/>
            <a:headEnd/>
            <a:tailEnd/>
          </a:ln>
        </p:spPr>
        <p:txBody>
          <a:bodyPr>
            <a:spAutoFit/>
          </a:bodyPr>
          <a:lstStyle/>
          <a:p>
            <a:pPr algn="ctr">
              <a:spcBef>
                <a:spcPct val="0"/>
              </a:spcBef>
              <a:buClrTx/>
              <a:buSzTx/>
              <a:buFontTx/>
              <a:buNone/>
            </a:pPr>
            <a:r>
              <a:rPr lang="en-US" sz="1800"/>
              <a:t>root DNS server</a:t>
            </a:r>
            <a:endParaRPr lang="en-US" sz="1600"/>
          </a:p>
        </p:txBody>
      </p:sp>
      <p:sp>
        <p:nvSpPr>
          <p:cNvPr id="200718" name="Line 18"/>
          <p:cNvSpPr>
            <a:spLocks noChangeShapeType="1"/>
          </p:cNvSpPr>
          <p:nvPr/>
        </p:nvSpPr>
        <p:spPr bwMode="auto">
          <a:xfrm flipH="1" flipV="1">
            <a:off x="5286375" y="2916238"/>
            <a:ext cx="0" cy="1314450"/>
          </a:xfrm>
          <a:prstGeom prst="line">
            <a:avLst/>
          </a:prstGeom>
          <a:noFill/>
          <a:ln w="28575">
            <a:solidFill>
              <a:srgbClr val="CC0000"/>
            </a:solidFill>
            <a:round/>
            <a:headEnd/>
            <a:tailEnd type="triangle" w="med" len="med"/>
          </a:ln>
        </p:spPr>
        <p:txBody>
          <a:bodyPr wrap="none" anchor="ctr"/>
          <a:lstStyle/>
          <a:p>
            <a:endParaRPr lang="en-US"/>
          </a:p>
        </p:txBody>
      </p:sp>
      <p:sp>
        <p:nvSpPr>
          <p:cNvPr id="200719" name="Line 19"/>
          <p:cNvSpPr>
            <a:spLocks noChangeShapeType="1"/>
          </p:cNvSpPr>
          <p:nvPr/>
        </p:nvSpPr>
        <p:spPr bwMode="auto">
          <a:xfrm flipV="1">
            <a:off x="5391150" y="1220788"/>
            <a:ext cx="914400" cy="971550"/>
          </a:xfrm>
          <a:prstGeom prst="line">
            <a:avLst/>
          </a:prstGeom>
          <a:noFill/>
          <a:ln w="28575">
            <a:solidFill>
              <a:srgbClr val="CC0000"/>
            </a:solidFill>
            <a:round/>
            <a:headEnd/>
            <a:tailEnd type="triangle" w="med" len="med"/>
          </a:ln>
        </p:spPr>
        <p:txBody>
          <a:bodyPr wrap="none" anchor="ctr"/>
          <a:lstStyle/>
          <a:p>
            <a:endParaRPr lang="en-US"/>
          </a:p>
        </p:txBody>
      </p:sp>
      <p:sp>
        <p:nvSpPr>
          <p:cNvPr id="200720" name="Line 22"/>
          <p:cNvSpPr>
            <a:spLocks noChangeShapeType="1"/>
          </p:cNvSpPr>
          <p:nvPr/>
        </p:nvSpPr>
        <p:spPr bwMode="auto">
          <a:xfrm flipH="1">
            <a:off x="5619750" y="1449388"/>
            <a:ext cx="733425" cy="762000"/>
          </a:xfrm>
          <a:prstGeom prst="line">
            <a:avLst/>
          </a:prstGeom>
          <a:noFill/>
          <a:ln w="28575">
            <a:solidFill>
              <a:srgbClr val="CC0000"/>
            </a:solidFill>
            <a:round/>
            <a:headEnd/>
            <a:tailEnd type="triangle" w="med" len="med"/>
          </a:ln>
        </p:spPr>
        <p:txBody>
          <a:bodyPr wrap="none" anchor="ctr"/>
          <a:lstStyle/>
          <a:p>
            <a:endParaRPr lang="en-US"/>
          </a:p>
        </p:txBody>
      </p:sp>
      <p:sp>
        <p:nvSpPr>
          <p:cNvPr id="200721" name="Line 23"/>
          <p:cNvSpPr>
            <a:spLocks noChangeShapeType="1"/>
          </p:cNvSpPr>
          <p:nvPr/>
        </p:nvSpPr>
        <p:spPr bwMode="auto">
          <a:xfrm>
            <a:off x="5476875" y="2944813"/>
            <a:ext cx="9525" cy="1323975"/>
          </a:xfrm>
          <a:prstGeom prst="line">
            <a:avLst/>
          </a:prstGeom>
          <a:noFill/>
          <a:ln w="28575">
            <a:solidFill>
              <a:srgbClr val="CC0000"/>
            </a:solidFill>
            <a:round/>
            <a:headEnd/>
            <a:tailEnd type="triangle" w="med" len="med"/>
          </a:ln>
        </p:spPr>
        <p:txBody>
          <a:bodyPr wrap="none" anchor="ctr"/>
          <a:lstStyle/>
          <a:p>
            <a:endParaRPr lang="en-US"/>
          </a:p>
        </p:txBody>
      </p:sp>
      <p:grpSp>
        <p:nvGrpSpPr>
          <p:cNvPr id="200722" name="Group 24"/>
          <p:cNvGrpSpPr>
            <a:grpSpLocks/>
          </p:cNvGrpSpPr>
          <p:nvPr/>
        </p:nvGrpSpPr>
        <p:grpSpPr bwMode="auto">
          <a:xfrm>
            <a:off x="4179888" y="3062288"/>
            <a:ext cx="1898650" cy="611187"/>
            <a:chOff x="2831" y="2132"/>
            <a:chExt cx="1196" cy="385"/>
          </a:xfrm>
        </p:grpSpPr>
        <p:sp>
          <p:nvSpPr>
            <p:cNvPr id="200870" name="Rectangle 25"/>
            <p:cNvSpPr>
              <a:spLocks noChangeArrowheads="1"/>
            </p:cNvSpPr>
            <p:nvPr/>
          </p:nvSpPr>
          <p:spPr bwMode="auto">
            <a:xfrm>
              <a:off x="2838" y="2178"/>
              <a:ext cx="1182" cy="300"/>
            </a:xfrm>
            <a:prstGeom prst="rect">
              <a:avLst/>
            </a:prstGeom>
            <a:solidFill>
              <a:schemeClr val="bg1"/>
            </a:solidFill>
            <a:ln w="9525">
              <a:noFill/>
              <a:miter lim="800000"/>
              <a:headEnd/>
              <a:tailEnd/>
            </a:ln>
          </p:spPr>
          <p:txBody>
            <a:bodyPr wrap="none" anchor="ctr"/>
            <a:lstStyle/>
            <a:p>
              <a:endParaRPr lang="en-US" sz="2400"/>
            </a:p>
          </p:txBody>
        </p:sp>
        <p:sp>
          <p:nvSpPr>
            <p:cNvPr id="200871" name="Text Box 26"/>
            <p:cNvSpPr txBox="1">
              <a:spLocks noChangeArrowheads="1"/>
            </p:cNvSpPr>
            <p:nvPr/>
          </p:nvSpPr>
          <p:spPr bwMode="auto">
            <a:xfrm>
              <a:off x="2831" y="2132"/>
              <a:ext cx="1196" cy="385"/>
            </a:xfrm>
            <a:prstGeom prst="rect">
              <a:avLst/>
            </a:prstGeom>
            <a:noFill/>
            <a:ln w="9525">
              <a:noFill/>
              <a:miter lim="800000"/>
              <a:headEnd/>
              <a:tailEnd/>
            </a:ln>
          </p:spPr>
          <p:txBody>
            <a:bodyPr wrap="none">
              <a:spAutoFit/>
            </a:bodyPr>
            <a:lstStyle/>
            <a:p>
              <a:pPr algn="ctr">
                <a:spcBef>
                  <a:spcPct val="0"/>
                </a:spcBef>
                <a:buClrTx/>
                <a:buSzTx/>
                <a:buFontTx/>
                <a:buNone/>
              </a:pPr>
              <a:r>
                <a:rPr lang="en-US" sz="1800"/>
                <a:t>local DNS server</a:t>
              </a:r>
              <a:endParaRPr lang="en-US" sz="2400"/>
            </a:p>
            <a:p>
              <a:pPr algn="ctr">
                <a:spcBef>
                  <a:spcPct val="0"/>
                </a:spcBef>
                <a:buClrTx/>
                <a:buSzTx/>
                <a:buFontTx/>
                <a:buNone/>
              </a:pPr>
              <a:r>
                <a:rPr lang="en-US" sz="1600" i="1">
                  <a:solidFill>
                    <a:srgbClr val="000099"/>
                  </a:solidFill>
                </a:rPr>
                <a:t>dns.poly.edu</a:t>
              </a:r>
            </a:p>
          </p:txBody>
        </p:sp>
      </p:grpSp>
      <p:sp>
        <p:nvSpPr>
          <p:cNvPr id="200723" name="Text Box 27"/>
          <p:cNvSpPr txBox="1">
            <a:spLocks noChangeArrowheads="1"/>
          </p:cNvSpPr>
          <p:nvPr/>
        </p:nvSpPr>
        <p:spPr bwMode="auto">
          <a:xfrm>
            <a:off x="4997450" y="3771900"/>
            <a:ext cx="311150" cy="366713"/>
          </a:xfrm>
          <a:prstGeom prst="rect">
            <a:avLst/>
          </a:prstGeom>
          <a:noFill/>
          <a:ln w="9525">
            <a:noFill/>
            <a:miter lim="800000"/>
            <a:headEnd/>
            <a:tailEnd/>
          </a:ln>
        </p:spPr>
        <p:txBody>
          <a:bodyPr wrap="none">
            <a:spAutoFit/>
          </a:bodyPr>
          <a:lstStyle/>
          <a:p>
            <a:pPr algn="ctr">
              <a:spcBef>
                <a:spcPct val="0"/>
              </a:spcBef>
              <a:buClrTx/>
              <a:buSzTx/>
              <a:buFontTx/>
              <a:buNone/>
            </a:pPr>
            <a:r>
              <a:rPr lang="en-US" sz="1800">
                <a:solidFill>
                  <a:srgbClr val="CC0000"/>
                </a:solidFill>
              </a:rPr>
              <a:t>1</a:t>
            </a:r>
            <a:endParaRPr lang="en-US" sz="2400">
              <a:solidFill>
                <a:srgbClr val="CC0000"/>
              </a:solidFill>
            </a:endParaRPr>
          </a:p>
        </p:txBody>
      </p:sp>
      <p:sp>
        <p:nvSpPr>
          <p:cNvPr id="200724" name="Text Box 28"/>
          <p:cNvSpPr txBox="1">
            <a:spLocks noChangeArrowheads="1"/>
          </p:cNvSpPr>
          <p:nvPr/>
        </p:nvSpPr>
        <p:spPr bwMode="auto">
          <a:xfrm>
            <a:off x="5540375" y="1438275"/>
            <a:ext cx="311150" cy="366713"/>
          </a:xfrm>
          <a:prstGeom prst="rect">
            <a:avLst/>
          </a:prstGeom>
          <a:noFill/>
          <a:ln w="9525">
            <a:noFill/>
            <a:miter lim="800000"/>
            <a:headEnd/>
            <a:tailEnd/>
          </a:ln>
        </p:spPr>
        <p:txBody>
          <a:bodyPr wrap="none">
            <a:spAutoFit/>
          </a:bodyPr>
          <a:lstStyle/>
          <a:p>
            <a:pPr algn="ctr">
              <a:spcBef>
                <a:spcPct val="0"/>
              </a:spcBef>
              <a:buClrTx/>
              <a:buSzTx/>
              <a:buFontTx/>
              <a:buNone/>
            </a:pPr>
            <a:r>
              <a:rPr lang="en-US" sz="1800">
                <a:solidFill>
                  <a:srgbClr val="CC0000"/>
                </a:solidFill>
              </a:rPr>
              <a:t>2</a:t>
            </a:r>
            <a:endParaRPr lang="en-US" sz="2400">
              <a:solidFill>
                <a:srgbClr val="CC0000"/>
              </a:solidFill>
            </a:endParaRPr>
          </a:p>
        </p:txBody>
      </p:sp>
      <p:sp>
        <p:nvSpPr>
          <p:cNvPr id="200725" name="Text Box 29"/>
          <p:cNvSpPr txBox="1">
            <a:spLocks noChangeArrowheads="1"/>
          </p:cNvSpPr>
          <p:nvPr/>
        </p:nvSpPr>
        <p:spPr bwMode="auto">
          <a:xfrm>
            <a:off x="5978525" y="1676400"/>
            <a:ext cx="311150" cy="366713"/>
          </a:xfrm>
          <a:prstGeom prst="rect">
            <a:avLst/>
          </a:prstGeom>
          <a:noFill/>
          <a:ln w="9525">
            <a:noFill/>
            <a:miter lim="800000"/>
            <a:headEnd/>
            <a:tailEnd/>
          </a:ln>
        </p:spPr>
        <p:txBody>
          <a:bodyPr wrap="none">
            <a:spAutoFit/>
          </a:bodyPr>
          <a:lstStyle/>
          <a:p>
            <a:pPr algn="ctr">
              <a:spcBef>
                <a:spcPct val="0"/>
              </a:spcBef>
              <a:buClrTx/>
              <a:buSzTx/>
              <a:buFontTx/>
              <a:buNone/>
            </a:pPr>
            <a:r>
              <a:rPr lang="en-US" sz="1800">
                <a:solidFill>
                  <a:srgbClr val="CC0000"/>
                </a:solidFill>
              </a:rPr>
              <a:t>7</a:t>
            </a:r>
            <a:endParaRPr lang="en-US" sz="2400">
              <a:solidFill>
                <a:srgbClr val="CC0000"/>
              </a:solidFill>
            </a:endParaRPr>
          </a:p>
        </p:txBody>
      </p:sp>
      <p:sp>
        <p:nvSpPr>
          <p:cNvPr id="200726" name="Text Box 60"/>
          <p:cNvSpPr txBox="1">
            <a:spLocks noChangeArrowheads="1"/>
          </p:cNvSpPr>
          <p:nvPr/>
        </p:nvSpPr>
        <p:spPr bwMode="auto">
          <a:xfrm>
            <a:off x="6353175" y="4429125"/>
            <a:ext cx="2397125" cy="581025"/>
          </a:xfrm>
          <a:prstGeom prst="rect">
            <a:avLst/>
          </a:prstGeom>
          <a:noFill/>
          <a:ln w="9525">
            <a:noFill/>
            <a:miter lim="800000"/>
            <a:headEnd/>
            <a:tailEnd/>
          </a:ln>
        </p:spPr>
        <p:txBody>
          <a:bodyPr wrap="none">
            <a:spAutoFit/>
          </a:bodyPr>
          <a:lstStyle/>
          <a:p>
            <a:pPr algn="ctr">
              <a:spcBef>
                <a:spcPct val="0"/>
              </a:spcBef>
              <a:buClrTx/>
              <a:buSzTx/>
              <a:buFontTx/>
              <a:buNone/>
            </a:pPr>
            <a:r>
              <a:rPr lang="en-US" sz="1600"/>
              <a:t>authoritative DNS server</a:t>
            </a:r>
            <a:endParaRPr lang="en-US" sz="2400"/>
          </a:p>
          <a:p>
            <a:pPr algn="ctr">
              <a:spcBef>
                <a:spcPct val="0"/>
              </a:spcBef>
              <a:buClrTx/>
              <a:buSzTx/>
              <a:buFontTx/>
              <a:buNone/>
            </a:pPr>
            <a:r>
              <a:rPr lang="en-US" sz="1600" b="1"/>
              <a:t>dns.cs.umass.edu</a:t>
            </a:r>
            <a:endParaRPr lang="en-US" sz="1600"/>
          </a:p>
        </p:txBody>
      </p:sp>
      <p:sp>
        <p:nvSpPr>
          <p:cNvPr id="200727" name="Text Box 62"/>
          <p:cNvSpPr txBox="1">
            <a:spLocks noChangeArrowheads="1"/>
          </p:cNvSpPr>
          <p:nvPr/>
        </p:nvSpPr>
        <p:spPr bwMode="auto">
          <a:xfrm>
            <a:off x="5549900" y="3781425"/>
            <a:ext cx="311150" cy="366713"/>
          </a:xfrm>
          <a:prstGeom prst="rect">
            <a:avLst/>
          </a:prstGeom>
          <a:noFill/>
          <a:ln w="9525">
            <a:noFill/>
            <a:miter lim="800000"/>
            <a:headEnd/>
            <a:tailEnd/>
          </a:ln>
        </p:spPr>
        <p:txBody>
          <a:bodyPr wrap="none">
            <a:spAutoFit/>
          </a:bodyPr>
          <a:lstStyle/>
          <a:p>
            <a:pPr algn="ctr">
              <a:spcBef>
                <a:spcPct val="0"/>
              </a:spcBef>
              <a:buClrTx/>
              <a:buSzTx/>
              <a:buFontTx/>
              <a:buNone/>
            </a:pPr>
            <a:r>
              <a:rPr lang="en-US" sz="1800">
                <a:solidFill>
                  <a:srgbClr val="CC0000"/>
                </a:solidFill>
              </a:rPr>
              <a:t>8</a:t>
            </a:r>
            <a:endParaRPr lang="en-US" sz="2400">
              <a:solidFill>
                <a:srgbClr val="CC0000"/>
              </a:solidFill>
            </a:endParaRPr>
          </a:p>
        </p:txBody>
      </p:sp>
      <p:sp>
        <p:nvSpPr>
          <p:cNvPr id="200728" name="Line 62"/>
          <p:cNvSpPr>
            <a:spLocks noChangeShapeType="1"/>
          </p:cNvSpPr>
          <p:nvPr/>
        </p:nvSpPr>
        <p:spPr bwMode="auto">
          <a:xfrm flipH="1" flipV="1">
            <a:off x="6853238" y="1333500"/>
            <a:ext cx="600075" cy="741363"/>
          </a:xfrm>
          <a:prstGeom prst="line">
            <a:avLst/>
          </a:prstGeom>
          <a:noFill/>
          <a:ln w="28575">
            <a:solidFill>
              <a:srgbClr val="CC0000"/>
            </a:solidFill>
            <a:round/>
            <a:headEnd type="triangle" w="med" len="med"/>
            <a:tailEnd/>
          </a:ln>
        </p:spPr>
        <p:txBody>
          <a:bodyPr wrap="none" anchor="ctr"/>
          <a:lstStyle/>
          <a:p>
            <a:endParaRPr lang="en-US"/>
          </a:p>
        </p:txBody>
      </p:sp>
      <p:pic>
        <p:nvPicPr>
          <p:cNvPr id="200729" name="Picture 137" descr="underline_base"/>
          <p:cNvPicPr>
            <a:picLocks noChangeArrowheads="1"/>
          </p:cNvPicPr>
          <p:nvPr/>
        </p:nvPicPr>
        <p:blipFill>
          <a:blip r:embed="rId3" cstate="print"/>
          <a:srcRect/>
          <a:stretch>
            <a:fillRect/>
          </a:stretch>
        </p:blipFill>
        <p:spPr bwMode="auto">
          <a:xfrm>
            <a:off x="619125" y="1287463"/>
            <a:ext cx="4113213" cy="173037"/>
          </a:xfrm>
          <a:prstGeom prst="rect">
            <a:avLst/>
          </a:prstGeom>
          <a:noFill/>
          <a:ln w="9525">
            <a:noFill/>
            <a:miter lim="800000"/>
            <a:headEnd/>
            <a:tailEnd/>
          </a:ln>
        </p:spPr>
      </p:pic>
      <p:sp>
        <p:nvSpPr>
          <p:cNvPr id="200730" name="Rectangle 66"/>
          <p:cNvSpPr>
            <a:spLocks noChangeArrowheads="1"/>
          </p:cNvSpPr>
          <p:nvPr/>
        </p:nvSpPr>
        <p:spPr bwMode="auto">
          <a:xfrm>
            <a:off x="533400" y="217488"/>
            <a:ext cx="4910138" cy="1143000"/>
          </a:xfrm>
          <a:prstGeom prst="rect">
            <a:avLst/>
          </a:prstGeom>
          <a:noFill/>
          <a:ln w="9525">
            <a:noFill/>
            <a:miter lim="800000"/>
            <a:headEnd/>
            <a:tailEnd/>
          </a:ln>
        </p:spPr>
        <p:txBody>
          <a:bodyPr anchor="ctr"/>
          <a:lstStyle/>
          <a:p>
            <a:pPr>
              <a:lnSpc>
                <a:spcPct val="85000"/>
              </a:lnSpc>
              <a:spcBef>
                <a:spcPct val="0"/>
              </a:spcBef>
              <a:buClrTx/>
              <a:buSzTx/>
              <a:buFontTx/>
              <a:buNone/>
            </a:pPr>
            <a:r>
              <a:rPr lang="en-US" sz="4000">
                <a:solidFill>
                  <a:srgbClr val="000099"/>
                </a:solidFill>
                <a:latin typeface="Gill Sans MT" pitchFamily="34" charset="0"/>
              </a:rPr>
              <a:t>DNS name </a:t>
            </a:r>
            <a:br>
              <a:rPr lang="en-US" sz="4000">
                <a:solidFill>
                  <a:srgbClr val="000099"/>
                </a:solidFill>
                <a:latin typeface="Gill Sans MT" pitchFamily="34" charset="0"/>
              </a:rPr>
            </a:br>
            <a:r>
              <a:rPr lang="en-US" sz="4000">
                <a:solidFill>
                  <a:srgbClr val="000099"/>
                </a:solidFill>
                <a:latin typeface="Gill Sans MT" pitchFamily="34" charset="0"/>
              </a:rPr>
              <a:t>resolution example</a:t>
            </a:r>
          </a:p>
        </p:txBody>
      </p:sp>
      <p:sp>
        <p:nvSpPr>
          <p:cNvPr id="200731" name="Text Box 65"/>
          <p:cNvSpPr txBox="1">
            <a:spLocks noChangeArrowheads="1"/>
          </p:cNvSpPr>
          <p:nvPr/>
        </p:nvSpPr>
        <p:spPr bwMode="auto">
          <a:xfrm>
            <a:off x="7600950" y="2287588"/>
            <a:ext cx="1325563" cy="558800"/>
          </a:xfrm>
          <a:prstGeom prst="rect">
            <a:avLst/>
          </a:prstGeom>
          <a:noFill/>
          <a:ln w="9525">
            <a:noFill/>
            <a:miter lim="800000"/>
            <a:headEnd/>
            <a:tailEnd/>
          </a:ln>
        </p:spPr>
        <p:txBody>
          <a:bodyPr>
            <a:spAutoFit/>
          </a:bodyPr>
          <a:lstStyle/>
          <a:p>
            <a:pPr>
              <a:lnSpc>
                <a:spcPct val="85000"/>
              </a:lnSpc>
              <a:spcBef>
                <a:spcPct val="0"/>
              </a:spcBef>
              <a:buClrTx/>
              <a:buSzTx/>
              <a:buFontTx/>
              <a:buNone/>
            </a:pPr>
            <a:r>
              <a:rPr lang="en-US" sz="1800"/>
              <a:t>TLD DNS </a:t>
            </a:r>
          </a:p>
          <a:p>
            <a:pPr>
              <a:lnSpc>
                <a:spcPct val="85000"/>
              </a:lnSpc>
              <a:spcBef>
                <a:spcPct val="0"/>
              </a:spcBef>
              <a:buClrTx/>
              <a:buSzTx/>
              <a:buFontTx/>
              <a:buNone/>
            </a:pPr>
            <a:r>
              <a:rPr lang="en-US" sz="1800"/>
              <a:t>server</a:t>
            </a:r>
            <a:endParaRPr lang="en-US" sz="1600"/>
          </a:p>
        </p:txBody>
      </p:sp>
      <p:grpSp>
        <p:nvGrpSpPr>
          <p:cNvPr id="200732" name="Group 140"/>
          <p:cNvGrpSpPr>
            <a:grpSpLocks/>
          </p:cNvGrpSpPr>
          <p:nvPr/>
        </p:nvGrpSpPr>
        <p:grpSpPr bwMode="auto">
          <a:xfrm flipH="1">
            <a:off x="7226300" y="5091113"/>
            <a:ext cx="925513" cy="795337"/>
            <a:chOff x="-44" y="1473"/>
            <a:chExt cx="981" cy="1105"/>
          </a:xfrm>
        </p:grpSpPr>
        <p:pic>
          <p:nvPicPr>
            <p:cNvPr id="200868" name="Picture 141" descr="desktop_computer_stylized_medium"/>
            <p:cNvPicPr>
              <a:picLocks noChangeAspect="1" noChangeArrowheads="1"/>
            </p:cNvPicPr>
            <p:nvPr/>
          </p:nvPicPr>
          <p:blipFill>
            <a:blip r:embed="rId4" cstate="print"/>
            <a:srcRect/>
            <a:stretch>
              <a:fillRect/>
            </a:stretch>
          </p:blipFill>
          <p:spPr bwMode="auto">
            <a:xfrm flipH="1">
              <a:off x="-44" y="1473"/>
              <a:ext cx="981" cy="1105"/>
            </a:xfrm>
            <a:prstGeom prst="rect">
              <a:avLst/>
            </a:prstGeom>
            <a:noFill/>
            <a:ln w="9525">
              <a:noFill/>
              <a:miter lim="800000"/>
              <a:headEnd/>
              <a:tailEnd/>
            </a:ln>
          </p:spPr>
        </p:pic>
        <p:sp>
          <p:nvSpPr>
            <p:cNvPr id="200869" name="Freeform 142"/>
            <p:cNvSpPr>
              <a:spLocks/>
            </p:cNvSpPr>
            <p:nvPr/>
          </p:nvSpPr>
          <p:spPr bwMode="auto">
            <a:xfrm flipH="1">
              <a:off x="374" y="1579"/>
              <a:ext cx="477" cy="506"/>
            </a:xfrm>
            <a:custGeom>
              <a:avLst/>
              <a:gdLst>
                <a:gd name="T0" fmla="*/ 0 w 356"/>
                <a:gd name="T1" fmla="*/ 0 h 368"/>
                <a:gd name="T2" fmla="*/ 5595 w 356"/>
                <a:gd name="T3" fmla="*/ 341 h 368"/>
                <a:gd name="T4" fmla="*/ 6638 w 356"/>
                <a:gd name="T5" fmla="*/ 7113 h 368"/>
                <a:gd name="T6" fmla="*/ 1463 w 356"/>
                <a:gd name="T7" fmla="*/ 8895 h 368"/>
                <a:gd name="T8" fmla="*/ 0 w 356"/>
                <a:gd name="T9" fmla="*/ 0 h 368"/>
                <a:gd name="T10" fmla="*/ 0 60000 65536"/>
                <a:gd name="T11" fmla="*/ 0 60000 65536"/>
                <a:gd name="T12" fmla="*/ 0 60000 65536"/>
                <a:gd name="T13" fmla="*/ 0 60000 65536"/>
                <a:gd name="T14" fmla="*/ 0 60000 65536"/>
                <a:gd name="T15" fmla="*/ 0 w 356"/>
                <a:gd name="T16" fmla="*/ 0 h 368"/>
                <a:gd name="T17" fmla="*/ 356 w 356"/>
                <a:gd name="T18" fmla="*/ 368 h 368"/>
              </a:gdLst>
              <a:ahLst/>
              <a:cxnLst>
                <a:cxn ang="T10">
                  <a:pos x="T0" y="T1"/>
                </a:cxn>
                <a:cxn ang="T11">
                  <a:pos x="T2" y="T3"/>
                </a:cxn>
                <a:cxn ang="T12">
                  <a:pos x="T4" y="T5"/>
                </a:cxn>
                <a:cxn ang="T13">
                  <a:pos x="T6" y="T7"/>
                </a:cxn>
                <a:cxn ang="T14">
                  <a:pos x="T8" y="T9"/>
                </a:cxn>
              </a:cxnLst>
              <a:rect l="T15" t="T16" r="T17" b="T18"/>
              <a:pathLst>
                <a:path w="356" h="368">
                  <a:moveTo>
                    <a:pt x="0" y="0"/>
                  </a:moveTo>
                  <a:lnTo>
                    <a:pt x="300" y="14"/>
                  </a:lnTo>
                  <a:lnTo>
                    <a:pt x="356" y="294"/>
                  </a:lnTo>
                  <a:lnTo>
                    <a:pt x="78" y="368"/>
                  </a:lnTo>
                  <a:lnTo>
                    <a:pt x="0" y="0"/>
                  </a:lnTo>
                  <a:close/>
                </a:path>
              </a:pathLst>
            </a:custGeom>
            <a:gradFill rotWithShape="1">
              <a:gsLst>
                <a:gs pos="0">
                  <a:srgbClr val="000099"/>
                </a:gs>
                <a:gs pos="100000">
                  <a:schemeClr val="bg1"/>
                </a:gs>
              </a:gsLst>
              <a:lin ang="2700000" scaled="1"/>
            </a:gradFill>
            <a:ln w="9525" cap="flat" cmpd="sng">
              <a:noFill/>
              <a:prstDash val="solid"/>
              <a:round/>
              <a:headEnd/>
              <a:tailEnd/>
            </a:ln>
          </p:spPr>
          <p:txBody>
            <a:bodyPr wrap="none"/>
            <a:lstStyle/>
            <a:p>
              <a:endParaRPr lang="en-US"/>
            </a:p>
          </p:txBody>
        </p:sp>
      </p:grpSp>
      <p:grpSp>
        <p:nvGrpSpPr>
          <p:cNvPr id="200733" name="Group 143"/>
          <p:cNvGrpSpPr>
            <a:grpSpLocks/>
          </p:cNvGrpSpPr>
          <p:nvPr/>
        </p:nvGrpSpPr>
        <p:grpSpPr bwMode="auto">
          <a:xfrm>
            <a:off x="4765675" y="4244975"/>
            <a:ext cx="925513" cy="795338"/>
            <a:chOff x="-44" y="1473"/>
            <a:chExt cx="981" cy="1105"/>
          </a:xfrm>
        </p:grpSpPr>
        <p:pic>
          <p:nvPicPr>
            <p:cNvPr id="200866" name="Picture 144" descr="desktop_computer_stylized_medium"/>
            <p:cNvPicPr>
              <a:picLocks noChangeAspect="1" noChangeArrowheads="1"/>
            </p:cNvPicPr>
            <p:nvPr/>
          </p:nvPicPr>
          <p:blipFill>
            <a:blip r:embed="rId4" cstate="print"/>
            <a:srcRect/>
            <a:stretch>
              <a:fillRect/>
            </a:stretch>
          </p:blipFill>
          <p:spPr bwMode="auto">
            <a:xfrm flipH="1">
              <a:off x="-44" y="1473"/>
              <a:ext cx="981" cy="1105"/>
            </a:xfrm>
            <a:prstGeom prst="rect">
              <a:avLst/>
            </a:prstGeom>
            <a:noFill/>
            <a:ln w="9525">
              <a:noFill/>
              <a:miter lim="800000"/>
              <a:headEnd/>
              <a:tailEnd/>
            </a:ln>
          </p:spPr>
        </p:pic>
        <p:sp>
          <p:nvSpPr>
            <p:cNvPr id="200867" name="Freeform 145"/>
            <p:cNvSpPr>
              <a:spLocks/>
            </p:cNvSpPr>
            <p:nvPr/>
          </p:nvSpPr>
          <p:spPr bwMode="auto">
            <a:xfrm flipH="1">
              <a:off x="374" y="1579"/>
              <a:ext cx="477" cy="506"/>
            </a:xfrm>
            <a:custGeom>
              <a:avLst/>
              <a:gdLst>
                <a:gd name="T0" fmla="*/ 0 w 356"/>
                <a:gd name="T1" fmla="*/ 0 h 368"/>
                <a:gd name="T2" fmla="*/ 5595 w 356"/>
                <a:gd name="T3" fmla="*/ 341 h 368"/>
                <a:gd name="T4" fmla="*/ 6638 w 356"/>
                <a:gd name="T5" fmla="*/ 7113 h 368"/>
                <a:gd name="T6" fmla="*/ 1463 w 356"/>
                <a:gd name="T7" fmla="*/ 8895 h 368"/>
                <a:gd name="T8" fmla="*/ 0 w 356"/>
                <a:gd name="T9" fmla="*/ 0 h 368"/>
                <a:gd name="T10" fmla="*/ 0 60000 65536"/>
                <a:gd name="T11" fmla="*/ 0 60000 65536"/>
                <a:gd name="T12" fmla="*/ 0 60000 65536"/>
                <a:gd name="T13" fmla="*/ 0 60000 65536"/>
                <a:gd name="T14" fmla="*/ 0 60000 65536"/>
                <a:gd name="T15" fmla="*/ 0 w 356"/>
                <a:gd name="T16" fmla="*/ 0 h 368"/>
                <a:gd name="T17" fmla="*/ 356 w 356"/>
                <a:gd name="T18" fmla="*/ 368 h 368"/>
              </a:gdLst>
              <a:ahLst/>
              <a:cxnLst>
                <a:cxn ang="T10">
                  <a:pos x="T0" y="T1"/>
                </a:cxn>
                <a:cxn ang="T11">
                  <a:pos x="T2" y="T3"/>
                </a:cxn>
                <a:cxn ang="T12">
                  <a:pos x="T4" y="T5"/>
                </a:cxn>
                <a:cxn ang="T13">
                  <a:pos x="T6" y="T7"/>
                </a:cxn>
                <a:cxn ang="T14">
                  <a:pos x="T8" y="T9"/>
                </a:cxn>
              </a:cxnLst>
              <a:rect l="T15" t="T16" r="T17" b="T18"/>
              <a:pathLst>
                <a:path w="356" h="368">
                  <a:moveTo>
                    <a:pt x="0" y="0"/>
                  </a:moveTo>
                  <a:lnTo>
                    <a:pt x="300" y="14"/>
                  </a:lnTo>
                  <a:lnTo>
                    <a:pt x="356" y="294"/>
                  </a:lnTo>
                  <a:lnTo>
                    <a:pt x="78" y="368"/>
                  </a:lnTo>
                  <a:lnTo>
                    <a:pt x="0" y="0"/>
                  </a:lnTo>
                  <a:close/>
                </a:path>
              </a:pathLst>
            </a:custGeom>
            <a:gradFill rotWithShape="1">
              <a:gsLst>
                <a:gs pos="0">
                  <a:srgbClr val="000099"/>
                </a:gs>
                <a:gs pos="100000">
                  <a:schemeClr val="bg1"/>
                </a:gs>
              </a:gsLst>
              <a:lin ang="2700000" scaled="1"/>
            </a:gradFill>
            <a:ln w="9525" cap="flat" cmpd="sng">
              <a:noFill/>
              <a:prstDash val="solid"/>
              <a:round/>
              <a:headEnd/>
              <a:tailEnd/>
            </a:ln>
          </p:spPr>
          <p:txBody>
            <a:bodyPr wrap="none"/>
            <a:lstStyle/>
            <a:p>
              <a:endParaRPr lang="en-US"/>
            </a:p>
          </p:txBody>
        </p:sp>
      </p:grpSp>
      <p:grpSp>
        <p:nvGrpSpPr>
          <p:cNvPr id="200734" name="Group 146"/>
          <p:cNvGrpSpPr>
            <a:grpSpLocks/>
          </p:cNvGrpSpPr>
          <p:nvPr/>
        </p:nvGrpSpPr>
        <p:grpSpPr bwMode="auto">
          <a:xfrm>
            <a:off x="7226300" y="3743325"/>
            <a:ext cx="390525" cy="641350"/>
            <a:chOff x="4140" y="429"/>
            <a:chExt cx="1425" cy="2396"/>
          </a:xfrm>
        </p:grpSpPr>
        <p:sp>
          <p:nvSpPr>
            <p:cNvPr id="200834" name="Freeform 147"/>
            <p:cNvSpPr>
              <a:spLocks/>
            </p:cNvSpPr>
            <p:nvPr/>
          </p:nvSpPr>
          <p:spPr bwMode="auto">
            <a:xfrm>
              <a:off x="5268" y="433"/>
              <a:ext cx="283" cy="2286"/>
            </a:xfrm>
            <a:custGeom>
              <a:avLst/>
              <a:gdLst>
                <a:gd name="T0" fmla="*/ 7 w 354"/>
                <a:gd name="T1" fmla="*/ 0 h 2742"/>
                <a:gd name="T2" fmla="*/ 38 w 354"/>
                <a:gd name="T3" fmla="*/ 55 h 2742"/>
                <a:gd name="T4" fmla="*/ 37 w 354"/>
                <a:gd name="T5" fmla="*/ 425 h 2742"/>
                <a:gd name="T6" fmla="*/ 0 w 354"/>
                <a:gd name="T7" fmla="*/ 445 h 2742"/>
                <a:gd name="T8" fmla="*/ 7 w 354"/>
                <a:gd name="T9" fmla="*/ 0 h 2742"/>
                <a:gd name="T10" fmla="*/ 0 60000 65536"/>
                <a:gd name="T11" fmla="*/ 0 60000 65536"/>
                <a:gd name="T12" fmla="*/ 0 60000 65536"/>
                <a:gd name="T13" fmla="*/ 0 60000 65536"/>
                <a:gd name="T14" fmla="*/ 0 60000 65536"/>
                <a:gd name="T15" fmla="*/ 0 w 354"/>
                <a:gd name="T16" fmla="*/ 0 h 2742"/>
                <a:gd name="T17" fmla="*/ 354 w 354"/>
                <a:gd name="T18" fmla="*/ 2742 h 2742"/>
              </a:gdLst>
              <a:ahLst/>
              <a:cxnLst>
                <a:cxn ang="T10">
                  <a:pos x="T0" y="T1"/>
                </a:cxn>
                <a:cxn ang="T11">
                  <a:pos x="T2" y="T3"/>
                </a:cxn>
                <a:cxn ang="T12">
                  <a:pos x="T4" y="T5"/>
                </a:cxn>
                <a:cxn ang="T13">
                  <a:pos x="T6" y="T7"/>
                </a:cxn>
                <a:cxn ang="T14">
                  <a:pos x="T8" y="T9"/>
                </a:cxn>
              </a:cxnLst>
              <a:rect l="T15" t="T16" r="T17" b="T18"/>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w="9525">
              <a:noFill/>
              <a:round/>
              <a:headEnd/>
              <a:tailEnd/>
            </a:ln>
          </p:spPr>
          <p:txBody>
            <a:bodyPr/>
            <a:lstStyle/>
            <a:p>
              <a:endParaRPr lang="en-US"/>
            </a:p>
          </p:txBody>
        </p:sp>
        <p:sp>
          <p:nvSpPr>
            <p:cNvPr id="200835" name="Rectangle 148"/>
            <p:cNvSpPr>
              <a:spLocks noChangeArrowheads="1"/>
            </p:cNvSpPr>
            <p:nvPr/>
          </p:nvSpPr>
          <p:spPr bwMode="auto">
            <a:xfrm>
              <a:off x="4204" y="429"/>
              <a:ext cx="1048" cy="2283"/>
            </a:xfrm>
            <a:prstGeom prst="rect">
              <a:avLst/>
            </a:prstGeom>
            <a:gradFill rotWithShape="1">
              <a:gsLst>
                <a:gs pos="0">
                  <a:srgbClr val="292929"/>
                </a:gs>
                <a:gs pos="100000">
                  <a:srgbClr val="808080"/>
                </a:gs>
              </a:gsLst>
              <a:lin ang="0" scaled="1"/>
            </a:gradFill>
            <a:ln w="9525">
              <a:noFill/>
              <a:miter lim="800000"/>
              <a:headEnd/>
              <a:tailEnd/>
            </a:ln>
          </p:spPr>
          <p:txBody>
            <a:bodyPr wrap="none" anchor="ctr"/>
            <a:lstStyle/>
            <a:p>
              <a:endParaRPr lang="en-US"/>
            </a:p>
          </p:txBody>
        </p:sp>
        <p:sp>
          <p:nvSpPr>
            <p:cNvPr id="200836" name="Freeform 149"/>
            <p:cNvSpPr>
              <a:spLocks/>
            </p:cNvSpPr>
            <p:nvPr/>
          </p:nvSpPr>
          <p:spPr bwMode="auto">
            <a:xfrm>
              <a:off x="5321" y="570"/>
              <a:ext cx="169" cy="2115"/>
            </a:xfrm>
            <a:custGeom>
              <a:avLst/>
              <a:gdLst>
                <a:gd name="T0" fmla="*/ 2 w 211"/>
                <a:gd name="T1" fmla="*/ 0 h 2537"/>
                <a:gd name="T2" fmla="*/ 23 w 211"/>
                <a:gd name="T3" fmla="*/ 36 h 2537"/>
                <a:gd name="T4" fmla="*/ 2 w 211"/>
                <a:gd name="T5" fmla="*/ 405 h 2537"/>
                <a:gd name="T6" fmla="*/ 2 w 211"/>
                <a:gd name="T7" fmla="*/ 0 h 2537"/>
                <a:gd name="T8" fmla="*/ 0 60000 65536"/>
                <a:gd name="T9" fmla="*/ 0 60000 65536"/>
                <a:gd name="T10" fmla="*/ 0 60000 65536"/>
                <a:gd name="T11" fmla="*/ 0 60000 65536"/>
                <a:gd name="T12" fmla="*/ 0 w 211"/>
                <a:gd name="T13" fmla="*/ 0 h 2537"/>
                <a:gd name="T14" fmla="*/ 211 w 211"/>
                <a:gd name="T15" fmla="*/ 2537 h 2537"/>
              </a:gdLst>
              <a:ahLst/>
              <a:cxnLst>
                <a:cxn ang="T8">
                  <a:pos x="T0" y="T1"/>
                </a:cxn>
                <a:cxn ang="T9">
                  <a:pos x="T2" y="T3"/>
                </a:cxn>
                <a:cxn ang="T10">
                  <a:pos x="T4" y="T5"/>
                </a:cxn>
                <a:cxn ang="T11">
                  <a:pos x="T6" y="T7"/>
                </a:cxn>
              </a:cxnLst>
              <a:rect l="T12" t="T13" r="T14" b="T15"/>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w="9525">
              <a:noFill/>
              <a:round/>
              <a:headEnd/>
              <a:tailEnd/>
            </a:ln>
          </p:spPr>
          <p:txBody>
            <a:bodyPr/>
            <a:lstStyle/>
            <a:p>
              <a:endParaRPr lang="en-US"/>
            </a:p>
          </p:txBody>
        </p:sp>
        <p:sp>
          <p:nvSpPr>
            <p:cNvPr id="200837" name="Freeform 150"/>
            <p:cNvSpPr>
              <a:spLocks/>
            </p:cNvSpPr>
            <p:nvPr/>
          </p:nvSpPr>
          <p:spPr bwMode="auto">
            <a:xfrm>
              <a:off x="5284" y="1640"/>
              <a:ext cx="263" cy="189"/>
            </a:xfrm>
            <a:custGeom>
              <a:avLst/>
              <a:gdLst>
                <a:gd name="T0" fmla="*/ 2 w 328"/>
                <a:gd name="T1" fmla="*/ 0 h 226"/>
                <a:gd name="T2" fmla="*/ 36 w 328"/>
                <a:gd name="T3" fmla="*/ 21 h 226"/>
                <a:gd name="T4" fmla="*/ 36 w 328"/>
                <a:gd name="T5" fmla="*/ 38 h 226"/>
                <a:gd name="T6" fmla="*/ 0 w 328"/>
                <a:gd name="T7" fmla="*/ 16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200838" name="Rectangle 151"/>
            <p:cNvSpPr>
              <a:spLocks noChangeArrowheads="1"/>
            </p:cNvSpPr>
            <p:nvPr/>
          </p:nvSpPr>
          <p:spPr bwMode="auto">
            <a:xfrm>
              <a:off x="4210" y="696"/>
              <a:ext cx="597" cy="42"/>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200839" name="Group 152"/>
            <p:cNvGrpSpPr>
              <a:grpSpLocks/>
            </p:cNvGrpSpPr>
            <p:nvPr/>
          </p:nvGrpSpPr>
          <p:grpSpPr bwMode="auto">
            <a:xfrm>
              <a:off x="4749" y="668"/>
              <a:ext cx="581" cy="145"/>
              <a:chOff x="614" y="2568"/>
              <a:chExt cx="725" cy="139"/>
            </a:xfrm>
          </p:grpSpPr>
          <p:sp>
            <p:nvSpPr>
              <p:cNvPr id="200864" name="AutoShape 153"/>
              <p:cNvSpPr>
                <a:spLocks noChangeArrowheads="1"/>
              </p:cNvSpPr>
              <p:nvPr/>
            </p:nvSpPr>
            <p:spPr bwMode="auto">
              <a:xfrm>
                <a:off x="613" y="2566"/>
                <a:ext cx="723" cy="142"/>
              </a:xfrm>
              <a:prstGeom prst="roundRect">
                <a:avLst>
                  <a:gd name="adj" fmla="val 50000"/>
                </a:avLst>
              </a:prstGeom>
              <a:solidFill>
                <a:schemeClr val="tx1"/>
              </a:solidFill>
              <a:ln w="9525">
                <a:noFill/>
                <a:round/>
                <a:headEnd/>
                <a:tailEnd/>
              </a:ln>
            </p:spPr>
            <p:txBody>
              <a:bodyPr wrap="none" anchor="ctr"/>
              <a:lstStyle/>
              <a:p>
                <a:endParaRPr lang="en-US"/>
              </a:p>
            </p:txBody>
          </p:sp>
          <p:sp>
            <p:nvSpPr>
              <p:cNvPr id="200865" name="AutoShape 154"/>
              <p:cNvSpPr>
                <a:spLocks noChangeArrowheads="1"/>
              </p:cNvSpPr>
              <p:nvPr/>
            </p:nvSpPr>
            <p:spPr bwMode="auto">
              <a:xfrm>
                <a:off x="628" y="2583"/>
                <a:ext cx="694" cy="108"/>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200840" name="Rectangle 155"/>
            <p:cNvSpPr>
              <a:spLocks noChangeArrowheads="1"/>
            </p:cNvSpPr>
            <p:nvPr/>
          </p:nvSpPr>
          <p:spPr bwMode="auto">
            <a:xfrm>
              <a:off x="4227" y="1016"/>
              <a:ext cx="591" cy="47"/>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200841" name="Group 156"/>
            <p:cNvGrpSpPr>
              <a:grpSpLocks/>
            </p:cNvGrpSpPr>
            <p:nvPr/>
          </p:nvGrpSpPr>
          <p:grpSpPr bwMode="auto">
            <a:xfrm>
              <a:off x="4747" y="994"/>
              <a:ext cx="581" cy="134"/>
              <a:chOff x="614" y="2568"/>
              <a:chExt cx="725" cy="139"/>
            </a:xfrm>
          </p:grpSpPr>
          <p:sp>
            <p:nvSpPr>
              <p:cNvPr id="200862" name="AutoShape 157"/>
              <p:cNvSpPr>
                <a:spLocks noChangeArrowheads="1"/>
              </p:cNvSpPr>
              <p:nvPr/>
            </p:nvSpPr>
            <p:spPr bwMode="auto">
              <a:xfrm>
                <a:off x="616" y="2566"/>
                <a:ext cx="723" cy="141"/>
              </a:xfrm>
              <a:prstGeom prst="roundRect">
                <a:avLst>
                  <a:gd name="adj" fmla="val 50000"/>
                </a:avLst>
              </a:prstGeom>
              <a:solidFill>
                <a:schemeClr val="tx1"/>
              </a:solidFill>
              <a:ln w="9525">
                <a:noFill/>
                <a:round/>
                <a:headEnd/>
                <a:tailEnd/>
              </a:ln>
            </p:spPr>
            <p:txBody>
              <a:bodyPr wrap="none" anchor="ctr"/>
              <a:lstStyle/>
              <a:p>
                <a:endParaRPr lang="en-US"/>
              </a:p>
            </p:txBody>
          </p:sp>
          <p:sp>
            <p:nvSpPr>
              <p:cNvPr id="200863" name="AutoShape 158"/>
              <p:cNvSpPr>
                <a:spLocks noChangeArrowheads="1"/>
              </p:cNvSpPr>
              <p:nvPr/>
            </p:nvSpPr>
            <p:spPr bwMode="auto">
              <a:xfrm>
                <a:off x="630" y="2585"/>
                <a:ext cx="694" cy="105"/>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200842" name="Rectangle 159"/>
            <p:cNvSpPr>
              <a:spLocks noChangeArrowheads="1"/>
            </p:cNvSpPr>
            <p:nvPr/>
          </p:nvSpPr>
          <p:spPr bwMode="auto">
            <a:xfrm>
              <a:off x="4215" y="1360"/>
              <a:ext cx="597" cy="42"/>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00843" name="Rectangle 160"/>
            <p:cNvSpPr>
              <a:spLocks noChangeArrowheads="1"/>
            </p:cNvSpPr>
            <p:nvPr/>
          </p:nvSpPr>
          <p:spPr bwMode="auto">
            <a:xfrm>
              <a:off x="4227" y="1657"/>
              <a:ext cx="597" cy="47"/>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200844" name="Group 161"/>
            <p:cNvGrpSpPr>
              <a:grpSpLocks/>
            </p:cNvGrpSpPr>
            <p:nvPr/>
          </p:nvGrpSpPr>
          <p:grpSpPr bwMode="auto">
            <a:xfrm>
              <a:off x="4735" y="1627"/>
              <a:ext cx="582" cy="151"/>
              <a:chOff x="614" y="2568"/>
              <a:chExt cx="725" cy="139"/>
            </a:xfrm>
          </p:grpSpPr>
          <p:sp>
            <p:nvSpPr>
              <p:cNvPr id="200860" name="AutoShape 162"/>
              <p:cNvSpPr>
                <a:spLocks noChangeArrowheads="1"/>
              </p:cNvSpPr>
              <p:nvPr/>
            </p:nvSpPr>
            <p:spPr bwMode="auto">
              <a:xfrm>
                <a:off x="616" y="2568"/>
                <a:ext cx="722" cy="131"/>
              </a:xfrm>
              <a:prstGeom prst="roundRect">
                <a:avLst>
                  <a:gd name="adj" fmla="val 50000"/>
                </a:avLst>
              </a:prstGeom>
              <a:solidFill>
                <a:schemeClr val="tx1"/>
              </a:solidFill>
              <a:ln w="9525">
                <a:noFill/>
                <a:round/>
                <a:headEnd/>
                <a:tailEnd/>
              </a:ln>
            </p:spPr>
            <p:txBody>
              <a:bodyPr wrap="none" anchor="ctr"/>
              <a:lstStyle/>
              <a:p>
                <a:endParaRPr lang="en-US"/>
              </a:p>
            </p:txBody>
          </p:sp>
          <p:sp>
            <p:nvSpPr>
              <p:cNvPr id="200861" name="AutoShape 163"/>
              <p:cNvSpPr>
                <a:spLocks noChangeArrowheads="1"/>
              </p:cNvSpPr>
              <p:nvPr/>
            </p:nvSpPr>
            <p:spPr bwMode="auto">
              <a:xfrm>
                <a:off x="630" y="2584"/>
                <a:ext cx="693" cy="104"/>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200845" name="Freeform 164"/>
            <p:cNvSpPr>
              <a:spLocks/>
            </p:cNvSpPr>
            <p:nvPr/>
          </p:nvSpPr>
          <p:spPr bwMode="auto">
            <a:xfrm>
              <a:off x="5288" y="1354"/>
              <a:ext cx="263" cy="188"/>
            </a:xfrm>
            <a:custGeom>
              <a:avLst/>
              <a:gdLst>
                <a:gd name="T0" fmla="*/ 2 w 328"/>
                <a:gd name="T1" fmla="*/ 0 h 226"/>
                <a:gd name="T2" fmla="*/ 36 w 328"/>
                <a:gd name="T3" fmla="*/ 20 h 226"/>
                <a:gd name="T4" fmla="*/ 36 w 328"/>
                <a:gd name="T5" fmla="*/ 36 h 226"/>
                <a:gd name="T6" fmla="*/ 0 w 328"/>
                <a:gd name="T7" fmla="*/ 15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grpSp>
          <p:nvGrpSpPr>
            <p:cNvPr id="200846" name="Group 165"/>
            <p:cNvGrpSpPr>
              <a:grpSpLocks/>
            </p:cNvGrpSpPr>
            <p:nvPr/>
          </p:nvGrpSpPr>
          <p:grpSpPr bwMode="auto">
            <a:xfrm>
              <a:off x="4739" y="1327"/>
              <a:ext cx="582" cy="139"/>
              <a:chOff x="614" y="2568"/>
              <a:chExt cx="725" cy="139"/>
            </a:xfrm>
          </p:grpSpPr>
          <p:sp>
            <p:nvSpPr>
              <p:cNvPr id="200858" name="AutoShape 166"/>
              <p:cNvSpPr>
                <a:spLocks noChangeArrowheads="1"/>
              </p:cNvSpPr>
              <p:nvPr/>
            </p:nvSpPr>
            <p:spPr bwMode="auto">
              <a:xfrm>
                <a:off x="611" y="2566"/>
                <a:ext cx="729" cy="142"/>
              </a:xfrm>
              <a:prstGeom prst="roundRect">
                <a:avLst>
                  <a:gd name="adj" fmla="val 50000"/>
                </a:avLst>
              </a:prstGeom>
              <a:solidFill>
                <a:schemeClr val="tx1"/>
              </a:solidFill>
              <a:ln w="9525">
                <a:noFill/>
                <a:round/>
                <a:headEnd/>
                <a:tailEnd/>
              </a:ln>
            </p:spPr>
            <p:txBody>
              <a:bodyPr wrap="none" anchor="ctr"/>
              <a:lstStyle/>
              <a:p>
                <a:endParaRPr lang="en-US"/>
              </a:p>
            </p:txBody>
          </p:sp>
          <p:sp>
            <p:nvSpPr>
              <p:cNvPr id="200859" name="AutoShape 167"/>
              <p:cNvSpPr>
                <a:spLocks noChangeArrowheads="1"/>
              </p:cNvSpPr>
              <p:nvPr/>
            </p:nvSpPr>
            <p:spPr bwMode="auto">
              <a:xfrm>
                <a:off x="626" y="2583"/>
                <a:ext cx="693" cy="107"/>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200847" name="Rectangle 168"/>
            <p:cNvSpPr>
              <a:spLocks noChangeArrowheads="1"/>
            </p:cNvSpPr>
            <p:nvPr/>
          </p:nvSpPr>
          <p:spPr bwMode="auto">
            <a:xfrm>
              <a:off x="5252" y="429"/>
              <a:ext cx="64" cy="2289"/>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p:spPr>
          <p:txBody>
            <a:bodyPr wrap="none" anchor="ctr"/>
            <a:lstStyle/>
            <a:p>
              <a:endParaRPr lang="en-US"/>
            </a:p>
          </p:txBody>
        </p:sp>
        <p:sp>
          <p:nvSpPr>
            <p:cNvPr id="200848" name="Freeform 169"/>
            <p:cNvSpPr>
              <a:spLocks/>
            </p:cNvSpPr>
            <p:nvPr/>
          </p:nvSpPr>
          <p:spPr bwMode="auto">
            <a:xfrm>
              <a:off x="5312" y="1007"/>
              <a:ext cx="237" cy="213"/>
            </a:xfrm>
            <a:custGeom>
              <a:avLst/>
              <a:gdLst>
                <a:gd name="T0" fmla="*/ 2 w 296"/>
                <a:gd name="T1" fmla="*/ 0 h 256"/>
                <a:gd name="T2" fmla="*/ 32 w 296"/>
                <a:gd name="T3" fmla="*/ 22 h 256"/>
                <a:gd name="T4" fmla="*/ 32 w 296"/>
                <a:gd name="T5" fmla="*/ 41 h 256"/>
                <a:gd name="T6" fmla="*/ 0 w 296"/>
                <a:gd name="T7" fmla="*/ 15 h 256"/>
                <a:gd name="T8" fmla="*/ 2 w 296"/>
                <a:gd name="T9" fmla="*/ 0 h 256"/>
                <a:gd name="T10" fmla="*/ 0 60000 65536"/>
                <a:gd name="T11" fmla="*/ 0 60000 65536"/>
                <a:gd name="T12" fmla="*/ 0 60000 65536"/>
                <a:gd name="T13" fmla="*/ 0 60000 65536"/>
                <a:gd name="T14" fmla="*/ 0 60000 65536"/>
                <a:gd name="T15" fmla="*/ 0 w 296"/>
                <a:gd name="T16" fmla="*/ 0 h 256"/>
                <a:gd name="T17" fmla="*/ 296 w 296"/>
                <a:gd name="T18" fmla="*/ 256 h 256"/>
              </a:gdLst>
              <a:ahLst/>
              <a:cxnLst>
                <a:cxn ang="T10">
                  <a:pos x="T0" y="T1"/>
                </a:cxn>
                <a:cxn ang="T11">
                  <a:pos x="T2" y="T3"/>
                </a:cxn>
                <a:cxn ang="T12">
                  <a:pos x="T4" y="T5"/>
                </a:cxn>
                <a:cxn ang="T13">
                  <a:pos x="T6" y="T7"/>
                </a:cxn>
                <a:cxn ang="T14">
                  <a:pos x="T8" y="T9"/>
                </a:cxn>
              </a:cxnLst>
              <a:rect l="T15" t="T16" r="T17" b="T18"/>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200849" name="Freeform 170"/>
            <p:cNvSpPr>
              <a:spLocks/>
            </p:cNvSpPr>
            <p:nvPr/>
          </p:nvSpPr>
          <p:spPr bwMode="auto">
            <a:xfrm>
              <a:off x="5315" y="680"/>
              <a:ext cx="244" cy="240"/>
            </a:xfrm>
            <a:custGeom>
              <a:avLst/>
              <a:gdLst>
                <a:gd name="T0" fmla="*/ 0 w 304"/>
                <a:gd name="T1" fmla="*/ 0 h 288"/>
                <a:gd name="T2" fmla="*/ 34 w 304"/>
                <a:gd name="T3" fmla="*/ 27 h 288"/>
                <a:gd name="T4" fmla="*/ 31 w 304"/>
                <a:gd name="T5" fmla="*/ 47 h 288"/>
                <a:gd name="T6" fmla="*/ 2 w 304"/>
                <a:gd name="T7" fmla="*/ 20 h 288"/>
                <a:gd name="T8" fmla="*/ 0 w 304"/>
                <a:gd name="T9" fmla="*/ 0 h 288"/>
                <a:gd name="T10" fmla="*/ 0 60000 65536"/>
                <a:gd name="T11" fmla="*/ 0 60000 65536"/>
                <a:gd name="T12" fmla="*/ 0 60000 65536"/>
                <a:gd name="T13" fmla="*/ 0 60000 65536"/>
                <a:gd name="T14" fmla="*/ 0 60000 65536"/>
                <a:gd name="T15" fmla="*/ 0 w 304"/>
                <a:gd name="T16" fmla="*/ 0 h 288"/>
                <a:gd name="T17" fmla="*/ 304 w 304"/>
                <a:gd name="T18" fmla="*/ 288 h 288"/>
              </a:gdLst>
              <a:ahLst/>
              <a:cxnLst>
                <a:cxn ang="T10">
                  <a:pos x="T0" y="T1"/>
                </a:cxn>
                <a:cxn ang="T11">
                  <a:pos x="T2" y="T3"/>
                </a:cxn>
                <a:cxn ang="T12">
                  <a:pos x="T4" y="T5"/>
                </a:cxn>
                <a:cxn ang="T13">
                  <a:pos x="T6" y="T7"/>
                </a:cxn>
                <a:cxn ang="T14">
                  <a:pos x="T8" y="T9"/>
                </a:cxn>
              </a:cxnLst>
              <a:rect l="T15" t="T16" r="T17" b="T18"/>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200850" name="Oval 171"/>
            <p:cNvSpPr>
              <a:spLocks noChangeArrowheads="1"/>
            </p:cNvSpPr>
            <p:nvPr/>
          </p:nvSpPr>
          <p:spPr bwMode="auto">
            <a:xfrm>
              <a:off x="5519" y="2611"/>
              <a:ext cx="46" cy="95"/>
            </a:xfrm>
            <a:prstGeom prst="ellipse">
              <a:avLst/>
            </a:prstGeom>
            <a:solidFill>
              <a:srgbClr val="333333"/>
            </a:solidFill>
            <a:ln w="9525">
              <a:noFill/>
              <a:round/>
              <a:headEnd/>
              <a:tailEnd/>
            </a:ln>
          </p:spPr>
          <p:txBody>
            <a:bodyPr wrap="none" anchor="ctr"/>
            <a:lstStyle/>
            <a:p>
              <a:endParaRPr lang="en-US"/>
            </a:p>
          </p:txBody>
        </p:sp>
        <p:sp>
          <p:nvSpPr>
            <p:cNvPr id="200851" name="Freeform 172"/>
            <p:cNvSpPr>
              <a:spLocks/>
            </p:cNvSpPr>
            <p:nvPr/>
          </p:nvSpPr>
          <p:spPr bwMode="auto">
            <a:xfrm>
              <a:off x="5302" y="2614"/>
              <a:ext cx="245" cy="200"/>
            </a:xfrm>
            <a:custGeom>
              <a:avLst/>
              <a:gdLst>
                <a:gd name="T0" fmla="*/ 0 w 306"/>
                <a:gd name="T1" fmla="*/ 18 h 240"/>
                <a:gd name="T2" fmla="*/ 2 w 306"/>
                <a:gd name="T3" fmla="*/ 40 h 240"/>
                <a:gd name="T4" fmla="*/ 34 w 306"/>
                <a:gd name="T5" fmla="*/ 18 h 240"/>
                <a:gd name="T6" fmla="*/ 32 w 306"/>
                <a:gd name="T7" fmla="*/ 0 h 240"/>
                <a:gd name="T8" fmla="*/ 0 w 306"/>
                <a:gd name="T9" fmla="*/ 18 h 240"/>
                <a:gd name="T10" fmla="*/ 0 60000 65536"/>
                <a:gd name="T11" fmla="*/ 0 60000 65536"/>
                <a:gd name="T12" fmla="*/ 0 60000 65536"/>
                <a:gd name="T13" fmla="*/ 0 60000 65536"/>
                <a:gd name="T14" fmla="*/ 0 60000 65536"/>
                <a:gd name="T15" fmla="*/ 0 w 306"/>
                <a:gd name="T16" fmla="*/ 0 h 240"/>
                <a:gd name="T17" fmla="*/ 306 w 306"/>
                <a:gd name="T18" fmla="*/ 240 h 240"/>
              </a:gdLst>
              <a:ahLst/>
              <a:cxnLst>
                <a:cxn ang="T10">
                  <a:pos x="T0" y="T1"/>
                </a:cxn>
                <a:cxn ang="T11">
                  <a:pos x="T2" y="T3"/>
                </a:cxn>
                <a:cxn ang="T12">
                  <a:pos x="T4" y="T5"/>
                </a:cxn>
                <a:cxn ang="T13">
                  <a:pos x="T6" y="T7"/>
                </a:cxn>
                <a:cxn ang="T14">
                  <a:pos x="T8" y="T9"/>
                </a:cxn>
              </a:cxnLst>
              <a:rect l="T15" t="T16" r="T17" b="T18"/>
              <a:pathLst>
                <a:path w="306" h="240">
                  <a:moveTo>
                    <a:pt x="0" y="106"/>
                  </a:moveTo>
                  <a:lnTo>
                    <a:pt x="2" y="240"/>
                  </a:lnTo>
                  <a:lnTo>
                    <a:pt x="306" y="110"/>
                  </a:lnTo>
                  <a:lnTo>
                    <a:pt x="300" y="0"/>
                  </a:lnTo>
                  <a:lnTo>
                    <a:pt x="0" y="106"/>
                  </a:lnTo>
                  <a:close/>
                </a:path>
              </a:pathLst>
            </a:custGeom>
            <a:solidFill>
              <a:srgbClr val="333333"/>
            </a:solidFill>
            <a:ln w="9525">
              <a:noFill/>
              <a:round/>
              <a:headEnd/>
              <a:tailEnd/>
            </a:ln>
          </p:spPr>
          <p:txBody>
            <a:bodyPr/>
            <a:lstStyle/>
            <a:p>
              <a:endParaRPr lang="en-US"/>
            </a:p>
          </p:txBody>
        </p:sp>
        <p:sp>
          <p:nvSpPr>
            <p:cNvPr id="200852" name="AutoShape 173"/>
            <p:cNvSpPr>
              <a:spLocks noChangeArrowheads="1"/>
            </p:cNvSpPr>
            <p:nvPr/>
          </p:nvSpPr>
          <p:spPr bwMode="auto">
            <a:xfrm>
              <a:off x="4140" y="2677"/>
              <a:ext cx="1199" cy="148"/>
            </a:xfrm>
            <a:prstGeom prst="roundRect">
              <a:avLst>
                <a:gd name="adj" fmla="val 50000"/>
              </a:avLst>
            </a:prstGeom>
            <a:solidFill>
              <a:srgbClr val="DDDDDD"/>
            </a:solidFill>
            <a:ln w="9525">
              <a:solidFill>
                <a:schemeClr val="tx1"/>
              </a:solidFill>
              <a:round/>
              <a:headEnd/>
              <a:tailEnd/>
            </a:ln>
          </p:spPr>
          <p:txBody>
            <a:bodyPr wrap="none" anchor="ctr"/>
            <a:lstStyle/>
            <a:p>
              <a:endParaRPr lang="en-US"/>
            </a:p>
          </p:txBody>
        </p:sp>
        <p:sp>
          <p:nvSpPr>
            <p:cNvPr id="200853" name="AutoShape 174"/>
            <p:cNvSpPr>
              <a:spLocks noChangeArrowheads="1"/>
            </p:cNvSpPr>
            <p:nvPr/>
          </p:nvSpPr>
          <p:spPr bwMode="auto">
            <a:xfrm>
              <a:off x="4204" y="2712"/>
              <a:ext cx="1072" cy="83"/>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p:spPr>
          <p:txBody>
            <a:bodyPr wrap="none" anchor="ctr"/>
            <a:lstStyle/>
            <a:p>
              <a:endParaRPr lang="en-US"/>
            </a:p>
          </p:txBody>
        </p:sp>
        <p:sp>
          <p:nvSpPr>
            <p:cNvPr id="200854" name="Oval 175"/>
            <p:cNvSpPr>
              <a:spLocks noChangeArrowheads="1"/>
            </p:cNvSpPr>
            <p:nvPr/>
          </p:nvSpPr>
          <p:spPr bwMode="auto">
            <a:xfrm>
              <a:off x="4308" y="2380"/>
              <a:ext cx="156" cy="148"/>
            </a:xfrm>
            <a:prstGeom prst="ellipse">
              <a:avLst/>
            </a:prstGeom>
            <a:solidFill>
              <a:srgbClr val="33CC33"/>
            </a:solidFill>
            <a:ln w="9525">
              <a:noFill/>
              <a:round/>
              <a:headEnd/>
              <a:tailEnd/>
            </a:ln>
          </p:spPr>
          <p:txBody>
            <a:bodyPr wrap="none" anchor="ctr"/>
            <a:lstStyle/>
            <a:p>
              <a:endParaRPr lang="en-US"/>
            </a:p>
          </p:txBody>
        </p:sp>
        <p:sp>
          <p:nvSpPr>
            <p:cNvPr id="200855" name="Oval 176"/>
            <p:cNvSpPr>
              <a:spLocks noChangeArrowheads="1"/>
            </p:cNvSpPr>
            <p:nvPr/>
          </p:nvSpPr>
          <p:spPr bwMode="auto">
            <a:xfrm>
              <a:off x="4488" y="2386"/>
              <a:ext cx="156" cy="142"/>
            </a:xfrm>
            <a:prstGeom prst="ellipse">
              <a:avLst/>
            </a:prstGeom>
            <a:solidFill>
              <a:srgbClr val="FF0000"/>
            </a:solidFill>
            <a:ln w="9525">
              <a:noFill/>
              <a:round/>
              <a:headEnd/>
              <a:tailEnd/>
            </a:ln>
          </p:spPr>
          <p:txBody>
            <a:bodyPr wrap="none" anchor="ctr"/>
            <a:lstStyle/>
            <a:p>
              <a:pPr algn="ctr" eaLnBrk="1" hangingPunct="1">
                <a:spcBef>
                  <a:spcPct val="0"/>
                </a:spcBef>
                <a:buClrTx/>
                <a:buSzTx/>
                <a:buFontTx/>
                <a:buNone/>
              </a:pPr>
              <a:endParaRPr lang="en-US" sz="1800">
                <a:solidFill>
                  <a:srgbClr val="FF0000"/>
                </a:solidFill>
                <a:cs typeface="Arial" pitchFamily="34" charset="0"/>
              </a:endParaRPr>
            </a:p>
          </p:txBody>
        </p:sp>
        <p:sp>
          <p:nvSpPr>
            <p:cNvPr id="200856" name="Oval 177"/>
            <p:cNvSpPr>
              <a:spLocks noChangeArrowheads="1"/>
            </p:cNvSpPr>
            <p:nvPr/>
          </p:nvSpPr>
          <p:spPr bwMode="auto">
            <a:xfrm>
              <a:off x="4661" y="2380"/>
              <a:ext cx="156" cy="142"/>
            </a:xfrm>
            <a:prstGeom prst="ellipse">
              <a:avLst/>
            </a:prstGeom>
            <a:solidFill>
              <a:srgbClr val="33CC33"/>
            </a:solidFill>
            <a:ln w="9525">
              <a:noFill/>
              <a:round/>
              <a:headEnd/>
              <a:tailEnd/>
            </a:ln>
          </p:spPr>
          <p:txBody>
            <a:bodyPr wrap="none" anchor="ctr"/>
            <a:lstStyle/>
            <a:p>
              <a:endParaRPr lang="en-US"/>
            </a:p>
          </p:txBody>
        </p:sp>
        <p:sp>
          <p:nvSpPr>
            <p:cNvPr id="200857" name="Rectangle 178"/>
            <p:cNvSpPr>
              <a:spLocks noChangeArrowheads="1"/>
            </p:cNvSpPr>
            <p:nvPr/>
          </p:nvSpPr>
          <p:spPr bwMode="auto">
            <a:xfrm>
              <a:off x="5061" y="1835"/>
              <a:ext cx="87" cy="759"/>
            </a:xfrm>
            <a:prstGeom prst="rect">
              <a:avLst/>
            </a:prstGeom>
            <a:solidFill>
              <a:srgbClr val="292929"/>
            </a:solidFill>
            <a:ln w="9525">
              <a:solidFill>
                <a:schemeClr val="tx1"/>
              </a:solidFill>
              <a:miter lim="800000"/>
              <a:headEnd/>
              <a:tailEnd/>
            </a:ln>
          </p:spPr>
          <p:txBody>
            <a:bodyPr wrap="none" anchor="ctr"/>
            <a:lstStyle/>
            <a:p>
              <a:endParaRPr lang="en-US"/>
            </a:p>
          </p:txBody>
        </p:sp>
      </p:grpSp>
      <p:grpSp>
        <p:nvGrpSpPr>
          <p:cNvPr id="200735" name="Group 212"/>
          <p:cNvGrpSpPr>
            <a:grpSpLocks/>
          </p:cNvGrpSpPr>
          <p:nvPr/>
        </p:nvGrpSpPr>
        <p:grpSpPr bwMode="auto">
          <a:xfrm>
            <a:off x="5222875" y="2230438"/>
            <a:ext cx="390525" cy="641350"/>
            <a:chOff x="4140" y="429"/>
            <a:chExt cx="1425" cy="2396"/>
          </a:xfrm>
        </p:grpSpPr>
        <p:sp>
          <p:nvSpPr>
            <p:cNvPr id="200802" name="Freeform 213"/>
            <p:cNvSpPr>
              <a:spLocks/>
            </p:cNvSpPr>
            <p:nvPr/>
          </p:nvSpPr>
          <p:spPr bwMode="auto">
            <a:xfrm>
              <a:off x="5268" y="433"/>
              <a:ext cx="283" cy="2286"/>
            </a:xfrm>
            <a:custGeom>
              <a:avLst/>
              <a:gdLst>
                <a:gd name="T0" fmla="*/ 7 w 354"/>
                <a:gd name="T1" fmla="*/ 0 h 2742"/>
                <a:gd name="T2" fmla="*/ 38 w 354"/>
                <a:gd name="T3" fmla="*/ 55 h 2742"/>
                <a:gd name="T4" fmla="*/ 37 w 354"/>
                <a:gd name="T5" fmla="*/ 425 h 2742"/>
                <a:gd name="T6" fmla="*/ 0 w 354"/>
                <a:gd name="T7" fmla="*/ 445 h 2742"/>
                <a:gd name="T8" fmla="*/ 7 w 354"/>
                <a:gd name="T9" fmla="*/ 0 h 2742"/>
                <a:gd name="T10" fmla="*/ 0 60000 65536"/>
                <a:gd name="T11" fmla="*/ 0 60000 65536"/>
                <a:gd name="T12" fmla="*/ 0 60000 65536"/>
                <a:gd name="T13" fmla="*/ 0 60000 65536"/>
                <a:gd name="T14" fmla="*/ 0 60000 65536"/>
                <a:gd name="T15" fmla="*/ 0 w 354"/>
                <a:gd name="T16" fmla="*/ 0 h 2742"/>
                <a:gd name="T17" fmla="*/ 354 w 354"/>
                <a:gd name="T18" fmla="*/ 2742 h 2742"/>
              </a:gdLst>
              <a:ahLst/>
              <a:cxnLst>
                <a:cxn ang="T10">
                  <a:pos x="T0" y="T1"/>
                </a:cxn>
                <a:cxn ang="T11">
                  <a:pos x="T2" y="T3"/>
                </a:cxn>
                <a:cxn ang="T12">
                  <a:pos x="T4" y="T5"/>
                </a:cxn>
                <a:cxn ang="T13">
                  <a:pos x="T6" y="T7"/>
                </a:cxn>
                <a:cxn ang="T14">
                  <a:pos x="T8" y="T9"/>
                </a:cxn>
              </a:cxnLst>
              <a:rect l="T15" t="T16" r="T17" b="T18"/>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w="9525">
              <a:noFill/>
              <a:round/>
              <a:headEnd/>
              <a:tailEnd/>
            </a:ln>
          </p:spPr>
          <p:txBody>
            <a:bodyPr/>
            <a:lstStyle/>
            <a:p>
              <a:endParaRPr lang="en-US"/>
            </a:p>
          </p:txBody>
        </p:sp>
        <p:sp>
          <p:nvSpPr>
            <p:cNvPr id="200803" name="Rectangle 214"/>
            <p:cNvSpPr>
              <a:spLocks noChangeArrowheads="1"/>
            </p:cNvSpPr>
            <p:nvPr/>
          </p:nvSpPr>
          <p:spPr bwMode="auto">
            <a:xfrm>
              <a:off x="4204" y="429"/>
              <a:ext cx="1048" cy="2283"/>
            </a:xfrm>
            <a:prstGeom prst="rect">
              <a:avLst/>
            </a:prstGeom>
            <a:gradFill rotWithShape="1">
              <a:gsLst>
                <a:gs pos="0">
                  <a:srgbClr val="292929"/>
                </a:gs>
                <a:gs pos="100000">
                  <a:srgbClr val="808080"/>
                </a:gs>
              </a:gsLst>
              <a:lin ang="0" scaled="1"/>
            </a:gradFill>
            <a:ln w="9525">
              <a:noFill/>
              <a:miter lim="800000"/>
              <a:headEnd/>
              <a:tailEnd/>
            </a:ln>
          </p:spPr>
          <p:txBody>
            <a:bodyPr wrap="none" anchor="ctr"/>
            <a:lstStyle/>
            <a:p>
              <a:endParaRPr lang="en-US"/>
            </a:p>
          </p:txBody>
        </p:sp>
        <p:sp>
          <p:nvSpPr>
            <p:cNvPr id="200804" name="Freeform 215"/>
            <p:cNvSpPr>
              <a:spLocks/>
            </p:cNvSpPr>
            <p:nvPr/>
          </p:nvSpPr>
          <p:spPr bwMode="auto">
            <a:xfrm>
              <a:off x="5321" y="570"/>
              <a:ext cx="169" cy="2115"/>
            </a:xfrm>
            <a:custGeom>
              <a:avLst/>
              <a:gdLst>
                <a:gd name="T0" fmla="*/ 2 w 211"/>
                <a:gd name="T1" fmla="*/ 0 h 2537"/>
                <a:gd name="T2" fmla="*/ 23 w 211"/>
                <a:gd name="T3" fmla="*/ 36 h 2537"/>
                <a:gd name="T4" fmla="*/ 2 w 211"/>
                <a:gd name="T5" fmla="*/ 405 h 2537"/>
                <a:gd name="T6" fmla="*/ 2 w 211"/>
                <a:gd name="T7" fmla="*/ 0 h 2537"/>
                <a:gd name="T8" fmla="*/ 0 60000 65536"/>
                <a:gd name="T9" fmla="*/ 0 60000 65536"/>
                <a:gd name="T10" fmla="*/ 0 60000 65536"/>
                <a:gd name="T11" fmla="*/ 0 60000 65536"/>
                <a:gd name="T12" fmla="*/ 0 w 211"/>
                <a:gd name="T13" fmla="*/ 0 h 2537"/>
                <a:gd name="T14" fmla="*/ 211 w 211"/>
                <a:gd name="T15" fmla="*/ 2537 h 2537"/>
              </a:gdLst>
              <a:ahLst/>
              <a:cxnLst>
                <a:cxn ang="T8">
                  <a:pos x="T0" y="T1"/>
                </a:cxn>
                <a:cxn ang="T9">
                  <a:pos x="T2" y="T3"/>
                </a:cxn>
                <a:cxn ang="T10">
                  <a:pos x="T4" y="T5"/>
                </a:cxn>
                <a:cxn ang="T11">
                  <a:pos x="T6" y="T7"/>
                </a:cxn>
              </a:cxnLst>
              <a:rect l="T12" t="T13" r="T14" b="T15"/>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w="9525">
              <a:noFill/>
              <a:round/>
              <a:headEnd/>
              <a:tailEnd/>
            </a:ln>
          </p:spPr>
          <p:txBody>
            <a:bodyPr/>
            <a:lstStyle/>
            <a:p>
              <a:endParaRPr lang="en-US"/>
            </a:p>
          </p:txBody>
        </p:sp>
        <p:sp>
          <p:nvSpPr>
            <p:cNvPr id="200805" name="Freeform 216"/>
            <p:cNvSpPr>
              <a:spLocks/>
            </p:cNvSpPr>
            <p:nvPr/>
          </p:nvSpPr>
          <p:spPr bwMode="auto">
            <a:xfrm>
              <a:off x="5284" y="1640"/>
              <a:ext cx="263" cy="189"/>
            </a:xfrm>
            <a:custGeom>
              <a:avLst/>
              <a:gdLst>
                <a:gd name="T0" fmla="*/ 2 w 328"/>
                <a:gd name="T1" fmla="*/ 0 h 226"/>
                <a:gd name="T2" fmla="*/ 36 w 328"/>
                <a:gd name="T3" fmla="*/ 21 h 226"/>
                <a:gd name="T4" fmla="*/ 36 w 328"/>
                <a:gd name="T5" fmla="*/ 38 h 226"/>
                <a:gd name="T6" fmla="*/ 0 w 328"/>
                <a:gd name="T7" fmla="*/ 16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200806" name="Rectangle 217"/>
            <p:cNvSpPr>
              <a:spLocks noChangeArrowheads="1"/>
            </p:cNvSpPr>
            <p:nvPr/>
          </p:nvSpPr>
          <p:spPr bwMode="auto">
            <a:xfrm>
              <a:off x="4210" y="696"/>
              <a:ext cx="597" cy="42"/>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200807" name="Group 218"/>
            <p:cNvGrpSpPr>
              <a:grpSpLocks/>
            </p:cNvGrpSpPr>
            <p:nvPr/>
          </p:nvGrpSpPr>
          <p:grpSpPr bwMode="auto">
            <a:xfrm>
              <a:off x="4749" y="668"/>
              <a:ext cx="581" cy="145"/>
              <a:chOff x="614" y="2568"/>
              <a:chExt cx="725" cy="139"/>
            </a:xfrm>
          </p:grpSpPr>
          <p:sp>
            <p:nvSpPr>
              <p:cNvPr id="200832" name="AutoShape 219"/>
              <p:cNvSpPr>
                <a:spLocks noChangeArrowheads="1"/>
              </p:cNvSpPr>
              <p:nvPr/>
            </p:nvSpPr>
            <p:spPr bwMode="auto">
              <a:xfrm>
                <a:off x="613" y="2566"/>
                <a:ext cx="723" cy="142"/>
              </a:xfrm>
              <a:prstGeom prst="roundRect">
                <a:avLst>
                  <a:gd name="adj" fmla="val 50000"/>
                </a:avLst>
              </a:prstGeom>
              <a:solidFill>
                <a:schemeClr val="tx1"/>
              </a:solidFill>
              <a:ln w="9525">
                <a:noFill/>
                <a:round/>
                <a:headEnd/>
                <a:tailEnd/>
              </a:ln>
            </p:spPr>
            <p:txBody>
              <a:bodyPr wrap="none" anchor="ctr"/>
              <a:lstStyle/>
              <a:p>
                <a:endParaRPr lang="en-US"/>
              </a:p>
            </p:txBody>
          </p:sp>
          <p:sp>
            <p:nvSpPr>
              <p:cNvPr id="200833" name="AutoShape 220"/>
              <p:cNvSpPr>
                <a:spLocks noChangeArrowheads="1"/>
              </p:cNvSpPr>
              <p:nvPr/>
            </p:nvSpPr>
            <p:spPr bwMode="auto">
              <a:xfrm>
                <a:off x="628" y="2583"/>
                <a:ext cx="694" cy="108"/>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200808" name="Rectangle 221"/>
            <p:cNvSpPr>
              <a:spLocks noChangeArrowheads="1"/>
            </p:cNvSpPr>
            <p:nvPr/>
          </p:nvSpPr>
          <p:spPr bwMode="auto">
            <a:xfrm>
              <a:off x="4227" y="1016"/>
              <a:ext cx="591" cy="47"/>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200809" name="Group 222"/>
            <p:cNvGrpSpPr>
              <a:grpSpLocks/>
            </p:cNvGrpSpPr>
            <p:nvPr/>
          </p:nvGrpSpPr>
          <p:grpSpPr bwMode="auto">
            <a:xfrm>
              <a:off x="4747" y="994"/>
              <a:ext cx="581" cy="134"/>
              <a:chOff x="614" y="2568"/>
              <a:chExt cx="725" cy="139"/>
            </a:xfrm>
          </p:grpSpPr>
          <p:sp>
            <p:nvSpPr>
              <p:cNvPr id="200830" name="AutoShape 223"/>
              <p:cNvSpPr>
                <a:spLocks noChangeArrowheads="1"/>
              </p:cNvSpPr>
              <p:nvPr/>
            </p:nvSpPr>
            <p:spPr bwMode="auto">
              <a:xfrm>
                <a:off x="616" y="2566"/>
                <a:ext cx="723" cy="141"/>
              </a:xfrm>
              <a:prstGeom prst="roundRect">
                <a:avLst>
                  <a:gd name="adj" fmla="val 50000"/>
                </a:avLst>
              </a:prstGeom>
              <a:solidFill>
                <a:schemeClr val="tx1"/>
              </a:solidFill>
              <a:ln w="9525">
                <a:noFill/>
                <a:round/>
                <a:headEnd/>
                <a:tailEnd/>
              </a:ln>
            </p:spPr>
            <p:txBody>
              <a:bodyPr wrap="none" anchor="ctr"/>
              <a:lstStyle/>
              <a:p>
                <a:endParaRPr lang="en-US"/>
              </a:p>
            </p:txBody>
          </p:sp>
          <p:sp>
            <p:nvSpPr>
              <p:cNvPr id="200831" name="AutoShape 224"/>
              <p:cNvSpPr>
                <a:spLocks noChangeArrowheads="1"/>
              </p:cNvSpPr>
              <p:nvPr/>
            </p:nvSpPr>
            <p:spPr bwMode="auto">
              <a:xfrm>
                <a:off x="630" y="2585"/>
                <a:ext cx="694" cy="105"/>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200810" name="Rectangle 225"/>
            <p:cNvSpPr>
              <a:spLocks noChangeArrowheads="1"/>
            </p:cNvSpPr>
            <p:nvPr/>
          </p:nvSpPr>
          <p:spPr bwMode="auto">
            <a:xfrm>
              <a:off x="4215" y="1360"/>
              <a:ext cx="597" cy="42"/>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00811" name="Rectangle 226"/>
            <p:cNvSpPr>
              <a:spLocks noChangeArrowheads="1"/>
            </p:cNvSpPr>
            <p:nvPr/>
          </p:nvSpPr>
          <p:spPr bwMode="auto">
            <a:xfrm>
              <a:off x="4227" y="1657"/>
              <a:ext cx="597" cy="47"/>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200812" name="Group 227"/>
            <p:cNvGrpSpPr>
              <a:grpSpLocks/>
            </p:cNvGrpSpPr>
            <p:nvPr/>
          </p:nvGrpSpPr>
          <p:grpSpPr bwMode="auto">
            <a:xfrm>
              <a:off x="4735" y="1627"/>
              <a:ext cx="582" cy="151"/>
              <a:chOff x="614" y="2568"/>
              <a:chExt cx="725" cy="139"/>
            </a:xfrm>
          </p:grpSpPr>
          <p:sp>
            <p:nvSpPr>
              <p:cNvPr id="200828" name="AutoShape 228"/>
              <p:cNvSpPr>
                <a:spLocks noChangeArrowheads="1"/>
              </p:cNvSpPr>
              <p:nvPr/>
            </p:nvSpPr>
            <p:spPr bwMode="auto">
              <a:xfrm>
                <a:off x="616" y="2568"/>
                <a:ext cx="722" cy="131"/>
              </a:xfrm>
              <a:prstGeom prst="roundRect">
                <a:avLst>
                  <a:gd name="adj" fmla="val 50000"/>
                </a:avLst>
              </a:prstGeom>
              <a:solidFill>
                <a:schemeClr val="tx1"/>
              </a:solidFill>
              <a:ln w="9525">
                <a:noFill/>
                <a:round/>
                <a:headEnd/>
                <a:tailEnd/>
              </a:ln>
            </p:spPr>
            <p:txBody>
              <a:bodyPr wrap="none" anchor="ctr"/>
              <a:lstStyle/>
              <a:p>
                <a:endParaRPr lang="en-US"/>
              </a:p>
            </p:txBody>
          </p:sp>
          <p:sp>
            <p:nvSpPr>
              <p:cNvPr id="200829" name="AutoShape 229"/>
              <p:cNvSpPr>
                <a:spLocks noChangeArrowheads="1"/>
              </p:cNvSpPr>
              <p:nvPr/>
            </p:nvSpPr>
            <p:spPr bwMode="auto">
              <a:xfrm>
                <a:off x="630" y="2584"/>
                <a:ext cx="693" cy="104"/>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200813" name="Freeform 230"/>
            <p:cNvSpPr>
              <a:spLocks/>
            </p:cNvSpPr>
            <p:nvPr/>
          </p:nvSpPr>
          <p:spPr bwMode="auto">
            <a:xfrm>
              <a:off x="5288" y="1354"/>
              <a:ext cx="263" cy="188"/>
            </a:xfrm>
            <a:custGeom>
              <a:avLst/>
              <a:gdLst>
                <a:gd name="T0" fmla="*/ 2 w 328"/>
                <a:gd name="T1" fmla="*/ 0 h 226"/>
                <a:gd name="T2" fmla="*/ 36 w 328"/>
                <a:gd name="T3" fmla="*/ 20 h 226"/>
                <a:gd name="T4" fmla="*/ 36 w 328"/>
                <a:gd name="T5" fmla="*/ 36 h 226"/>
                <a:gd name="T6" fmla="*/ 0 w 328"/>
                <a:gd name="T7" fmla="*/ 15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grpSp>
          <p:nvGrpSpPr>
            <p:cNvPr id="200814" name="Group 231"/>
            <p:cNvGrpSpPr>
              <a:grpSpLocks/>
            </p:cNvGrpSpPr>
            <p:nvPr/>
          </p:nvGrpSpPr>
          <p:grpSpPr bwMode="auto">
            <a:xfrm>
              <a:off x="4739" y="1327"/>
              <a:ext cx="582" cy="139"/>
              <a:chOff x="614" y="2568"/>
              <a:chExt cx="725" cy="139"/>
            </a:xfrm>
          </p:grpSpPr>
          <p:sp>
            <p:nvSpPr>
              <p:cNvPr id="200826" name="AutoShape 232"/>
              <p:cNvSpPr>
                <a:spLocks noChangeArrowheads="1"/>
              </p:cNvSpPr>
              <p:nvPr/>
            </p:nvSpPr>
            <p:spPr bwMode="auto">
              <a:xfrm>
                <a:off x="611" y="2566"/>
                <a:ext cx="729" cy="142"/>
              </a:xfrm>
              <a:prstGeom prst="roundRect">
                <a:avLst>
                  <a:gd name="adj" fmla="val 50000"/>
                </a:avLst>
              </a:prstGeom>
              <a:solidFill>
                <a:schemeClr val="tx1"/>
              </a:solidFill>
              <a:ln w="9525">
                <a:noFill/>
                <a:round/>
                <a:headEnd/>
                <a:tailEnd/>
              </a:ln>
            </p:spPr>
            <p:txBody>
              <a:bodyPr wrap="none" anchor="ctr"/>
              <a:lstStyle/>
              <a:p>
                <a:endParaRPr lang="en-US"/>
              </a:p>
            </p:txBody>
          </p:sp>
          <p:sp>
            <p:nvSpPr>
              <p:cNvPr id="200827" name="AutoShape 233"/>
              <p:cNvSpPr>
                <a:spLocks noChangeArrowheads="1"/>
              </p:cNvSpPr>
              <p:nvPr/>
            </p:nvSpPr>
            <p:spPr bwMode="auto">
              <a:xfrm>
                <a:off x="626" y="2583"/>
                <a:ext cx="693" cy="107"/>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200815" name="Rectangle 234"/>
            <p:cNvSpPr>
              <a:spLocks noChangeArrowheads="1"/>
            </p:cNvSpPr>
            <p:nvPr/>
          </p:nvSpPr>
          <p:spPr bwMode="auto">
            <a:xfrm>
              <a:off x="5252" y="429"/>
              <a:ext cx="64" cy="2289"/>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p:spPr>
          <p:txBody>
            <a:bodyPr wrap="none" anchor="ctr"/>
            <a:lstStyle/>
            <a:p>
              <a:endParaRPr lang="en-US"/>
            </a:p>
          </p:txBody>
        </p:sp>
        <p:sp>
          <p:nvSpPr>
            <p:cNvPr id="200816" name="Freeform 235"/>
            <p:cNvSpPr>
              <a:spLocks/>
            </p:cNvSpPr>
            <p:nvPr/>
          </p:nvSpPr>
          <p:spPr bwMode="auto">
            <a:xfrm>
              <a:off x="5312" y="1007"/>
              <a:ext cx="237" cy="213"/>
            </a:xfrm>
            <a:custGeom>
              <a:avLst/>
              <a:gdLst>
                <a:gd name="T0" fmla="*/ 2 w 296"/>
                <a:gd name="T1" fmla="*/ 0 h 256"/>
                <a:gd name="T2" fmla="*/ 32 w 296"/>
                <a:gd name="T3" fmla="*/ 22 h 256"/>
                <a:gd name="T4" fmla="*/ 32 w 296"/>
                <a:gd name="T5" fmla="*/ 41 h 256"/>
                <a:gd name="T6" fmla="*/ 0 w 296"/>
                <a:gd name="T7" fmla="*/ 15 h 256"/>
                <a:gd name="T8" fmla="*/ 2 w 296"/>
                <a:gd name="T9" fmla="*/ 0 h 256"/>
                <a:gd name="T10" fmla="*/ 0 60000 65536"/>
                <a:gd name="T11" fmla="*/ 0 60000 65536"/>
                <a:gd name="T12" fmla="*/ 0 60000 65536"/>
                <a:gd name="T13" fmla="*/ 0 60000 65536"/>
                <a:gd name="T14" fmla="*/ 0 60000 65536"/>
                <a:gd name="T15" fmla="*/ 0 w 296"/>
                <a:gd name="T16" fmla="*/ 0 h 256"/>
                <a:gd name="T17" fmla="*/ 296 w 296"/>
                <a:gd name="T18" fmla="*/ 256 h 256"/>
              </a:gdLst>
              <a:ahLst/>
              <a:cxnLst>
                <a:cxn ang="T10">
                  <a:pos x="T0" y="T1"/>
                </a:cxn>
                <a:cxn ang="T11">
                  <a:pos x="T2" y="T3"/>
                </a:cxn>
                <a:cxn ang="T12">
                  <a:pos x="T4" y="T5"/>
                </a:cxn>
                <a:cxn ang="T13">
                  <a:pos x="T6" y="T7"/>
                </a:cxn>
                <a:cxn ang="T14">
                  <a:pos x="T8" y="T9"/>
                </a:cxn>
              </a:cxnLst>
              <a:rect l="T15" t="T16" r="T17" b="T18"/>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200817" name="Freeform 236"/>
            <p:cNvSpPr>
              <a:spLocks/>
            </p:cNvSpPr>
            <p:nvPr/>
          </p:nvSpPr>
          <p:spPr bwMode="auto">
            <a:xfrm>
              <a:off x="5315" y="680"/>
              <a:ext cx="244" cy="240"/>
            </a:xfrm>
            <a:custGeom>
              <a:avLst/>
              <a:gdLst>
                <a:gd name="T0" fmla="*/ 0 w 304"/>
                <a:gd name="T1" fmla="*/ 0 h 288"/>
                <a:gd name="T2" fmla="*/ 34 w 304"/>
                <a:gd name="T3" fmla="*/ 27 h 288"/>
                <a:gd name="T4" fmla="*/ 31 w 304"/>
                <a:gd name="T5" fmla="*/ 47 h 288"/>
                <a:gd name="T6" fmla="*/ 2 w 304"/>
                <a:gd name="T7" fmla="*/ 20 h 288"/>
                <a:gd name="T8" fmla="*/ 0 w 304"/>
                <a:gd name="T9" fmla="*/ 0 h 288"/>
                <a:gd name="T10" fmla="*/ 0 60000 65536"/>
                <a:gd name="T11" fmla="*/ 0 60000 65536"/>
                <a:gd name="T12" fmla="*/ 0 60000 65536"/>
                <a:gd name="T13" fmla="*/ 0 60000 65536"/>
                <a:gd name="T14" fmla="*/ 0 60000 65536"/>
                <a:gd name="T15" fmla="*/ 0 w 304"/>
                <a:gd name="T16" fmla="*/ 0 h 288"/>
                <a:gd name="T17" fmla="*/ 304 w 304"/>
                <a:gd name="T18" fmla="*/ 288 h 288"/>
              </a:gdLst>
              <a:ahLst/>
              <a:cxnLst>
                <a:cxn ang="T10">
                  <a:pos x="T0" y="T1"/>
                </a:cxn>
                <a:cxn ang="T11">
                  <a:pos x="T2" y="T3"/>
                </a:cxn>
                <a:cxn ang="T12">
                  <a:pos x="T4" y="T5"/>
                </a:cxn>
                <a:cxn ang="T13">
                  <a:pos x="T6" y="T7"/>
                </a:cxn>
                <a:cxn ang="T14">
                  <a:pos x="T8" y="T9"/>
                </a:cxn>
              </a:cxnLst>
              <a:rect l="T15" t="T16" r="T17" b="T18"/>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200818" name="Oval 237"/>
            <p:cNvSpPr>
              <a:spLocks noChangeArrowheads="1"/>
            </p:cNvSpPr>
            <p:nvPr/>
          </p:nvSpPr>
          <p:spPr bwMode="auto">
            <a:xfrm>
              <a:off x="5519" y="2611"/>
              <a:ext cx="46" cy="95"/>
            </a:xfrm>
            <a:prstGeom prst="ellipse">
              <a:avLst/>
            </a:prstGeom>
            <a:solidFill>
              <a:srgbClr val="333333"/>
            </a:solidFill>
            <a:ln w="9525">
              <a:noFill/>
              <a:round/>
              <a:headEnd/>
              <a:tailEnd/>
            </a:ln>
          </p:spPr>
          <p:txBody>
            <a:bodyPr wrap="none" anchor="ctr"/>
            <a:lstStyle/>
            <a:p>
              <a:endParaRPr lang="en-US"/>
            </a:p>
          </p:txBody>
        </p:sp>
        <p:sp>
          <p:nvSpPr>
            <p:cNvPr id="200819" name="Freeform 238"/>
            <p:cNvSpPr>
              <a:spLocks/>
            </p:cNvSpPr>
            <p:nvPr/>
          </p:nvSpPr>
          <p:spPr bwMode="auto">
            <a:xfrm>
              <a:off x="5302" y="2614"/>
              <a:ext cx="245" cy="200"/>
            </a:xfrm>
            <a:custGeom>
              <a:avLst/>
              <a:gdLst>
                <a:gd name="T0" fmla="*/ 0 w 306"/>
                <a:gd name="T1" fmla="*/ 18 h 240"/>
                <a:gd name="T2" fmla="*/ 2 w 306"/>
                <a:gd name="T3" fmla="*/ 40 h 240"/>
                <a:gd name="T4" fmla="*/ 34 w 306"/>
                <a:gd name="T5" fmla="*/ 18 h 240"/>
                <a:gd name="T6" fmla="*/ 32 w 306"/>
                <a:gd name="T7" fmla="*/ 0 h 240"/>
                <a:gd name="T8" fmla="*/ 0 w 306"/>
                <a:gd name="T9" fmla="*/ 18 h 240"/>
                <a:gd name="T10" fmla="*/ 0 60000 65536"/>
                <a:gd name="T11" fmla="*/ 0 60000 65536"/>
                <a:gd name="T12" fmla="*/ 0 60000 65536"/>
                <a:gd name="T13" fmla="*/ 0 60000 65536"/>
                <a:gd name="T14" fmla="*/ 0 60000 65536"/>
                <a:gd name="T15" fmla="*/ 0 w 306"/>
                <a:gd name="T16" fmla="*/ 0 h 240"/>
                <a:gd name="T17" fmla="*/ 306 w 306"/>
                <a:gd name="T18" fmla="*/ 240 h 240"/>
              </a:gdLst>
              <a:ahLst/>
              <a:cxnLst>
                <a:cxn ang="T10">
                  <a:pos x="T0" y="T1"/>
                </a:cxn>
                <a:cxn ang="T11">
                  <a:pos x="T2" y="T3"/>
                </a:cxn>
                <a:cxn ang="T12">
                  <a:pos x="T4" y="T5"/>
                </a:cxn>
                <a:cxn ang="T13">
                  <a:pos x="T6" y="T7"/>
                </a:cxn>
                <a:cxn ang="T14">
                  <a:pos x="T8" y="T9"/>
                </a:cxn>
              </a:cxnLst>
              <a:rect l="T15" t="T16" r="T17" b="T18"/>
              <a:pathLst>
                <a:path w="306" h="240">
                  <a:moveTo>
                    <a:pt x="0" y="106"/>
                  </a:moveTo>
                  <a:lnTo>
                    <a:pt x="2" y="240"/>
                  </a:lnTo>
                  <a:lnTo>
                    <a:pt x="306" y="110"/>
                  </a:lnTo>
                  <a:lnTo>
                    <a:pt x="300" y="0"/>
                  </a:lnTo>
                  <a:lnTo>
                    <a:pt x="0" y="106"/>
                  </a:lnTo>
                  <a:close/>
                </a:path>
              </a:pathLst>
            </a:custGeom>
            <a:solidFill>
              <a:srgbClr val="333333"/>
            </a:solidFill>
            <a:ln w="9525">
              <a:noFill/>
              <a:round/>
              <a:headEnd/>
              <a:tailEnd/>
            </a:ln>
          </p:spPr>
          <p:txBody>
            <a:bodyPr/>
            <a:lstStyle/>
            <a:p>
              <a:endParaRPr lang="en-US"/>
            </a:p>
          </p:txBody>
        </p:sp>
        <p:sp>
          <p:nvSpPr>
            <p:cNvPr id="200820" name="AutoShape 239"/>
            <p:cNvSpPr>
              <a:spLocks noChangeArrowheads="1"/>
            </p:cNvSpPr>
            <p:nvPr/>
          </p:nvSpPr>
          <p:spPr bwMode="auto">
            <a:xfrm>
              <a:off x="4140" y="2677"/>
              <a:ext cx="1199" cy="148"/>
            </a:xfrm>
            <a:prstGeom prst="roundRect">
              <a:avLst>
                <a:gd name="adj" fmla="val 50000"/>
              </a:avLst>
            </a:prstGeom>
            <a:solidFill>
              <a:srgbClr val="DDDDDD"/>
            </a:solidFill>
            <a:ln w="9525">
              <a:solidFill>
                <a:schemeClr val="tx1"/>
              </a:solidFill>
              <a:round/>
              <a:headEnd/>
              <a:tailEnd/>
            </a:ln>
          </p:spPr>
          <p:txBody>
            <a:bodyPr wrap="none" anchor="ctr"/>
            <a:lstStyle/>
            <a:p>
              <a:endParaRPr lang="en-US"/>
            </a:p>
          </p:txBody>
        </p:sp>
        <p:sp>
          <p:nvSpPr>
            <p:cNvPr id="200821" name="AutoShape 240"/>
            <p:cNvSpPr>
              <a:spLocks noChangeArrowheads="1"/>
            </p:cNvSpPr>
            <p:nvPr/>
          </p:nvSpPr>
          <p:spPr bwMode="auto">
            <a:xfrm>
              <a:off x="4204" y="2712"/>
              <a:ext cx="1072" cy="83"/>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p:spPr>
          <p:txBody>
            <a:bodyPr wrap="none" anchor="ctr"/>
            <a:lstStyle/>
            <a:p>
              <a:endParaRPr lang="en-US"/>
            </a:p>
          </p:txBody>
        </p:sp>
        <p:sp>
          <p:nvSpPr>
            <p:cNvPr id="200822" name="Oval 241"/>
            <p:cNvSpPr>
              <a:spLocks noChangeArrowheads="1"/>
            </p:cNvSpPr>
            <p:nvPr/>
          </p:nvSpPr>
          <p:spPr bwMode="auto">
            <a:xfrm>
              <a:off x="4308" y="2380"/>
              <a:ext cx="156" cy="148"/>
            </a:xfrm>
            <a:prstGeom prst="ellipse">
              <a:avLst/>
            </a:prstGeom>
            <a:solidFill>
              <a:srgbClr val="33CC33"/>
            </a:solidFill>
            <a:ln w="9525">
              <a:noFill/>
              <a:round/>
              <a:headEnd/>
              <a:tailEnd/>
            </a:ln>
          </p:spPr>
          <p:txBody>
            <a:bodyPr wrap="none" anchor="ctr"/>
            <a:lstStyle/>
            <a:p>
              <a:endParaRPr lang="en-US"/>
            </a:p>
          </p:txBody>
        </p:sp>
        <p:sp>
          <p:nvSpPr>
            <p:cNvPr id="200823" name="Oval 242"/>
            <p:cNvSpPr>
              <a:spLocks noChangeArrowheads="1"/>
            </p:cNvSpPr>
            <p:nvPr/>
          </p:nvSpPr>
          <p:spPr bwMode="auto">
            <a:xfrm>
              <a:off x="4488" y="2386"/>
              <a:ext cx="156" cy="142"/>
            </a:xfrm>
            <a:prstGeom prst="ellipse">
              <a:avLst/>
            </a:prstGeom>
            <a:solidFill>
              <a:srgbClr val="FF0000"/>
            </a:solidFill>
            <a:ln w="9525">
              <a:noFill/>
              <a:round/>
              <a:headEnd/>
              <a:tailEnd/>
            </a:ln>
          </p:spPr>
          <p:txBody>
            <a:bodyPr wrap="none" anchor="ctr"/>
            <a:lstStyle/>
            <a:p>
              <a:pPr algn="ctr" eaLnBrk="1" hangingPunct="1">
                <a:spcBef>
                  <a:spcPct val="0"/>
                </a:spcBef>
                <a:buClrTx/>
                <a:buSzTx/>
                <a:buFontTx/>
                <a:buNone/>
              </a:pPr>
              <a:endParaRPr lang="en-US" sz="1800">
                <a:solidFill>
                  <a:srgbClr val="FF0000"/>
                </a:solidFill>
                <a:cs typeface="Arial" pitchFamily="34" charset="0"/>
              </a:endParaRPr>
            </a:p>
          </p:txBody>
        </p:sp>
        <p:sp>
          <p:nvSpPr>
            <p:cNvPr id="200824" name="Oval 243"/>
            <p:cNvSpPr>
              <a:spLocks noChangeArrowheads="1"/>
            </p:cNvSpPr>
            <p:nvPr/>
          </p:nvSpPr>
          <p:spPr bwMode="auto">
            <a:xfrm>
              <a:off x="4661" y="2380"/>
              <a:ext cx="156" cy="142"/>
            </a:xfrm>
            <a:prstGeom prst="ellipse">
              <a:avLst/>
            </a:prstGeom>
            <a:solidFill>
              <a:srgbClr val="33CC33"/>
            </a:solidFill>
            <a:ln w="9525">
              <a:noFill/>
              <a:round/>
              <a:headEnd/>
              <a:tailEnd/>
            </a:ln>
          </p:spPr>
          <p:txBody>
            <a:bodyPr wrap="none" anchor="ctr"/>
            <a:lstStyle/>
            <a:p>
              <a:endParaRPr lang="en-US"/>
            </a:p>
          </p:txBody>
        </p:sp>
        <p:sp>
          <p:nvSpPr>
            <p:cNvPr id="200825" name="Rectangle 244"/>
            <p:cNvSpPr>
              <a:spLocks noChangeArrowheads="1"/>
            </p:cNvSpPr>
            <p:nvPr/>
          </p:nvSpPr>
          <p:spPr bwMode="auto">
            <a:xfrm>
              <a:off x="5061" y="1835"/>
              <a:ext cx="87" cy="759"/>
            </a:xfrm>
            <a:prstGeom prst="rect">
              <a:avLst/>
            </a:prstGeom>
            <a:solidFill>
              <a:srgbClr val="292929"/>
            </a:solidFill>
            <a:ln w="9525">
              <a:solidFill>
                <a:schemeClr val="tx1"/>
              </a:solidFill>
              <a:miter lim="800000"/>
              <a:headEnd/>
              <a:tailEnd/>
            </a:ln>
          </p:spPr>
          <p:txBody>
            <a:bodyPr wrap="none" anchor="ctr"/>
            <a:lstStyle/>
            <a:p>
              <a:endParaRPr lang="en-US"/>
            </a:p>
          </p:txBody>
        </p:sp>
      </p:grpSp>
      <p:grpSp>
        <p:nvGrpSpPr>
          <p:cNvPr id="200736" name="Group 245"/>
          <p:cNvGrpSpPr>
            <a:grpSpLocks/>
          </p:cNvGrpSpPr>
          <p:nvPr/>
        </p:nvGrpSpPr>
        <p:grpSpPr bwMode="auto">
          <a:xfrm>
            <a:off x="6376988" y="968375"/>
            <a:ext cx="390525" cy="641350"/>
            <a:chOff x="4140" y="429"/>
            <a:chExt cx="1425" cy="2396"/>
          </a:xfrm>
        </p:grpSpPr>
        <p:sp>
          <p:nvSpPr>
            <p:cNvPr id="200770" name="Freeform 246"/>
            <p:cNvSpPr>
              <a:spLocks/>
            </p:cNvSpPr>
            <p:nvPr/>
          </p:nvSpPr>
          <p:spPr bwMode="auto">
            <a:xfrm>
              <a:off x="5268" y="433"/>
              <a:ext cx="283" cy="2286"/>
            </a:xfrm>
            <a:custGeom>
              <a:avLst/>
              <a:gdLst>
                <a:gd name="T0" fmla="*/ 7 w 354"/>
                <a:gd name="T1" fmla="*/ 0 h 2742"/>
                <a:gd name="T2" fmla="*/ 38 w 354"/>
                <a:gd name="T3" fmla="*/ 55 h 2742"/>
                <a:gd name="T4" fmla="*/ 37 w 354"/>
                <a:gd name="T5" fmla="*/ 425 h 2742"/>
                <a:gd name="T6" fmla="*/ 0 w 354"/>
                <a:gd name="T7" fmla="*/ 445 h 2742"/>
                <a:gd name="T8" fmla="*/ 7 w 354"/>
                <a:gd name="T9" fmla="*/ 0 h 2742"/>
                <a:gd name="T10" fmla="*/ 0 60000 65536"/>
                <a:gd name="T11" fmla="*/ 0 60000 65536"/>
                <a:gd name="T12" fmla="*/ 0 60000 65536"/>
                <a:gd name="T13" fmla="*/ 0 60000 65536"/>
                <a:gd name="T14" fmla="*/ 0 60000 65536"/>
                <a:gd name="T15" fmla="*/ 0 w 354"/>
                <a:gd name="T16" fmla="*/ 0 h 2742"/>
                <a:gd name="T17" fmla="*/ 354 w 354"/>
                <a:gd name="T18" fmla="*/ 2742 h 2742"/>
              </a:gdLst>
              <a:ahLst/>
              <a:cxnLst>
                <a:cxn ang="T10">
                  <a:pos x="T0" y="T1"/>
                </a:cxn>
                <a:cxn ang="T11">
                  <a:pos x="T2" y="T3"/>
                </a:cxn>
                <a:cxn ang="T12">
                  <a:pos x="T4" y="T5"/>
                </a:cxn>
                <a:cxn ang="T13">
                  <a:pos x="T6" y="T7"/>
                </a:cxn>
                <a:cxn ang="T14">
                  <a:pos x="T8" y="T9"/>
                </a:cxn>
              </a:cxnLst>
              <a:rect l="T15" t="T16" r="T17" b="T18"/>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w="9525">
              <a:noFill/>
              <a:round/>
              <a:headEnd/>
              <a:tailEnd/>
            </a:ln>
          </p:spPr>
          <p:txBody>
            <a:bodyPr/>
            <a:lstStyle/>
            <a:p>
              <a:endParaRPr lang="en-US"/>
            </a:p>
          </p:txBody>
        </p:sp>
        <p:sp>
          <p:nvSpPr>
            <p:cNvPr id="200771" name="Rectangle 247"/>
            <p:cNvSpPr>
              <a:spLocks noChangeArrowheads="1"/>
            </p:cNvSpPr>
            <p:nvPr/>
          </p:nvSpPr>
          <p:spPr bwMode="auto">
            <a:xfrm>
              <a:off x="4204" y="429"/>
              <a:ext cx="1048" cy="2283"/>
            </a:xfrm>
            <a:prstGeom prst="rect">
              <a:avLst/>
            </a:prstGeom>
            <a:gradFill rotWithShape="1">
              <a:gsLst>
                <a:gs pos="0">
                  <a:srgbClr val="292929"/>
                </a:gs>
                <a:gs pos="100000">
                  <a:srgbClr val="808080"/>
                </a:gs>
              </a:gsLst>
              <a:lin ang="0" scaled="1"/>
            </a:gradFill>
            <a:ln w="9525">
              <a:noFill/>
              <a:miter lim="800000"/>
              <a:headEnd/>
              <a:tailEnd/>
            </a:ln>
          </p:spPr>
          <p:txBody>
            <a:bodyPr wrap="none" anchor="ctr"/>
            <a:lstStyle/>
            <a:p>
              <a:endParaRPr lang="en-US"/>
            </a:p>
          </p:txBody>
        </p:sp>
        <p:sp>
          <p:nvSpPr>
            <p:cNvPr id="200772" name="Freeform 248"/>
            <p:cNvSpPr>
              <a:spLocks/>
            </p:cNvSpPr>
            <p:nvPr/>
          </p:nvSpPr>
          <p:spPr bwMode="auto">
            <a:xfrm>
              <a:off x="5321" y="570"/>
              <a:ext cx="169" cy="2115"/>
            </a:xfrm>
            <a:custGeom>
              <a:avLst/>
              <a:gdLst>
                <a:gd name="T0" fmla="*/ 2 w 211"/>
                <a:gd name="T1" fmla="*/ 0 h 2537"/>
                <a:gd name="T2" fmla="*/ 23 w 211"/>
                <a:gd name="T3" fmla="*/ 36 h 2537"/>
                <a:gd name="T4" fmla="*/ 2 w 211"/>
                <a:gd name="T5" fmla="*/ 405 h 2537"/>
                <a:gd name="T6" fmla="*/ 2 w 211"/>
                <a:gd name="T7" fmla="*/ 0 h 2537"/>
                <a:gd name="T8" fmla="*/ 0 60000 65536"/>
                <a:gd name="T9" fmla="*/ 0 60000 65536"/>
                <a:gd name="T10" fmla="*/ 0 60000 65536"/>
                <a:gd name="T11" fmla="*/ 0 60000 65536"/>
                <a:gd name="T12" fmla="*/ 0 w 211"/>
                <a:gd name="T13" fmla="*/ 0 h 2537"/>
                <a:gd name="T14" fmla="*/ 211 w 211"/>
                <a:gd name="T15" fmla="*/ 2537 h 2537"/>
              </a:gdLst>
              <a:ahLst/>
              <a:cxnLst>
                <a:cxn ang="T8">
                  <a:pos x="T0" y="T1"/>
                </a:cxn>
                <a:cxn ang="T9">
                  <a:pos x="T2" y="T3"/>
                </a:cxn>
                <a:cxn ang="T10">
                  <a:pos x="T4" y="T5"/>
                </a:cxn>
                <a:cxn ang="T11">
                  <a:pos x="T6" y="T7"/>
                </a:cxn>
              </a:cxnLst>
              <a:rect l="T12" t="T13" r="T14" b="T15"/>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w="9525">
              <a:noFill/>
              <a:round/>
              <a:headEnd/>
              <a:tailEnd/>
            </a:ln>
          </p:spPr>
          <p:txBody>
            <a:bodyPr/>
            <a:lstStyle/>
            <a:p>
              <a:endParaRPr lang="en-US"/>
            </a:p>
          </p:txBody>
        </p:sp>
        <p:sp>
          <p:nvSpPr>
            <p:cNvPr id="200773" name="Freeform 249"/>
            <p:cNvSpPr>
              <a:spLocks/>
            </p:cNvSpPr>
            <p:nvPr/>
          </p:nvSpPr>
          <p:spPr bwMode="auto">
            <a:xfrm>
              <a:off x="5284" y="1640"/>
              <a:ext cx="263" cy="189"/>
            </a:xfrm>
            <a:custGeom>
              <a:avLst/>
              <a:gdLst>
                <a:gd name="T0" fmla="*/ 2 w 328"/>
                <a:gd name="T1" fmla="*/ 0 h 226"/>
                <a:gd name="T2" fmla="*/ 36 w 328"/>
                <a:gd name="T3" fmla="*/ 21 h 226"/>
                <a:gd name="T4" fmla="*/ 36 w 328"/>
                <a:gd name="T5" fmla="*/ 38 h 226"/>
                <a:gd name="T6" fmla="*/ 0 w 328"/>
                <a:gd name="T7" fmla="*/ 16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200774" name="Rectangle 250"/>
            <p:cNvSpPr>
              <a:spLocks noChangeArrowheads="1"/>
            </p:cNvSpPr>
            <p:nvPr/>
          </p:nvSpPr>
          <p:spPr bwMode="auto">
            <a:xfrm>
              <a:off x="4210" y="696"/>
              <a:ext cx="597" cy="42"/>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200775" name="Group 251"/>
            <p:cNvGrpSpPr>
              <a:grpSpLocks/>
            </p:cNvGrpSpPr>
            <p:nvPr/>
          </p:nvGrpSpPr>
          <p:grpSpPr bwMode="auto">
            <a:xfrm>
              <a:off x="4749" y="668"/>
              <a:ext cx="581" cy="145"/>
              <a:chOff x="614" y="2568"/>
              <a:chExt cx="725" cy="139"/>
            </a:xfrm>
          </p:grpSpPr>
          <p:sp>
            <p:nvSpPr>
              <p:cNvPr id="200800" name="AutoShape 252"/>
              <p:cNvSpPr>
                <a:spLocks noChangeArrowheads="1"/>
              </p:cNvSpPr>
              <p:nvPr/>
            </p:nvSpPr>
            <p:spPr bwMode="auto">
              <a:xfrm>
                <a:off x="613" y="2566"/>
                <a:ext cx="723" cy="142"/>
              </a:xfrm>
              <a:prstGeom prst="roundRect">
                <a:avLst>
                  <a:gd name="adj" fmla="val 50000"/>
                </a:avLst>
              </a:prstGeom>
              <a:solidFill>
                <a:schemeClr val="tx1"/>
              </a:solidFill>
              <a:ln w="9525">
                <a:noFill/>
                <a:round/>
                <a:headEnd/>
                <a:tailEnd/>
              </a:ln>
            </p:spPr>
            <p:txBody>
              <a:bodyPr wrap="none" anchor="ctr"/>
              <a:lstStyle/>
              <a:p>
                <a:endParaRPr lang="en-US"/>
              </a:p>
            </p:txBody>
          </p:sp>
          <p:sp>
            <p:nvSpPr>
              <p:cNvPr id="200801" name="AutoShape 253"/>
              <p:cNvSpPr>
                <a:spLocks noChangeArrowheads="1"/>
              </p:cNvSpPr>
              <p:nvPr/>
            </p:nvSpPr>
            <p:spPr bwMode="auto">
              <a:xfrm>
                <a:off x="627" y="2583"/>
                <a:ext cx="694" cy="108"/>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200776" name="Rectangle 254"/>
            <p:cNvSpPr>
              <a:spLocks noChangeArrowheads="1"/>
            </p:cNvSpPr>
            <p:nvPr/>
          </p:nvSpPr>
          <p:spPr bwMode="auto">
            <a:xfrm>
              <a:off x="4227" y="1016"/>
              <a:ext cx="591" cy="47"/>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200777" name="Group 255"/>
            <p:cNvGrpSpPr>
              <a:grpSpLocks/>
            </p:cNvGrpSpPr>
            <p:nvPr/>
          </p:nvGrpSpPr>
          <p:grpSpPr bwMode="auto">
            <a:xfrm>
              <a:off x="4747" y="994"/>
              <a:ext cx="581" cy="134"/>
              <a:chOff x="614" y="2568"/>
              <a:chExt cx="725" cy="139"/>
            </a:xfrm>
          </p:grpSpPr>
          <p:sp>
            <p:nvSpPr>
              <p:cNvPr id="200798" name="AutoShape 256"/>
              <p:cNvSpPr>
                <a:spLocks noChangeArrowheads="1"/>
              </p:cNvSpPr>
              <p:nvPr/>
            </p:nvSpPr>
            <p:spPr bwMode="auto">
              <a:xfrm>
                <a:off x="616" y="2566"/>
                <a:ext cx="723" cy="141"/>
              </a:xfrm>
              <a:prstGeom prst="roundRect">
                <a:avLst>
                  <a:gd name="adj" fmla="val 50000"/>
                </a:avLst>
              </a:prstGeom>
              <a:solidFill>
                <a:schemeClr val="tx1"/>
              </a:solidFill>
              <a:ln w="9525">
                <a:noFill/>
                <a:round/>
                <a:headEnd/>
                <a:tailEnd/>
              </a:ln>
            </p:spPr>
            <p:txBody>
              <a:bodyPr wrap="none" anchor="ctr"/>
              <a:lstStyle/>
              <a:p>
                <a:endParaRPr lang="en-US"/>
              </a:p>
            </p:txBody>
          </p:sp>
          <p:sp>
            <p:nvSpPr>
              <p:cNvPr id="200799" name="AutoShape 257"/>
              <p:cNvSpPr>
                <a:spLocks noChangeArrowheads="1"/>
              </p:cNvSpPr>
              <p:nvPr/>
            </p:nvSpPr>
            <p:spPr bwMode="auto">
              <a:xfrm>
                <a:off x="630" y="2585"/>
                <a:ext cx="694" cy="105"/>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200778" name="Rectangle 258"/>
            <p:cNvSpPr>
              <a:spLocks noChangeArrowheads="1"/>
            </p:cNvSpPr>
            <p:nvPr/>
          </p:nvSpPr>
          <p:spPr bwMode="auto">
            <a:xfrm>
              <a:off x="4215" y="1360"/>
              <a:ext cx="597" cy="42"/>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00779" name="Rectangle 259"/>
            <p:cNvSpPr>
              <a:spLocks noChangeArrowheads="1"/>
            </p:cNvSpPr>
            <p:nvPr/>
          </p:nvSpPr>
          <p:spPr bwMode="auto">
            <a:xfrm>
              <a:off x="4227" y="1657"/>
              <a:ext cx="597" cy="47"/>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200780" name="Group 260"/>
            <p:cNvGrpSpPr>
              <a:grpSpLocks/>
            </p:cNvGrpSpPr>
            <p:nvPr/>
          </p:nvGrpSpPr>
          <p:grpSpPr bwMode="auto">
            <a:xfrm>
              <a:off x="4735" y="1627"/>
              <a:ext cx="582" cy="151"/>
              <a:chOff x="614" y="2568"/>
              <a:chExt cx="725" cy="139"/>
            </a:xfrm>
          </p:grpSpPr>
          <p:sp>
            <p:nvSpPr>
              <p:cNvPr id="200796" name="AutoShape 261"/>
              <p:cNvSpPr>
                <a:spLocks noChangeArrowheads="1"/>
              </p:cNvSpPr>
              <p:nvPr/>
            </p:nvSpPr>
            <p:spPr bwMode="auto">
              <a:xfrm>
                <a:off x="616" y="2568"/>
                <a:ext cx="722" cy="131"/>
              </a:xfrm>
              <a:prstGeom prst="roundRect">
                <a:avLst>
                  <a:gd name="adj" fmla="val 50000"/>
                </a:avLst>
              </a:prstGeom>
              <a:solidFill>
                <a:schemeClr val="tx1"/>
              </a:solidFill>
              <a:ln w="9525">
                <a:noFill/>
                <a:round/>
                <a:headEnd/>
                <a:tailEnd/>
              </a:ln>
            </p:spPr>
            <p:txBody>
              <a:bodyPr wrap="none" anchor="ctr"/>
              <a:lstStyle/>
              <a:p>
                <a:endParaRPr lang="en-US"/>
              </a:p>
            </p:txBody>
          </p:sp>
          <p:sp>
            <p:nvSpPr>
              <p:cNvPr id="200797" name="AutoShape 262"/>
              <p:cNvSpPr>
                <a:spLocks noChangeArrowheads="1"/>
              </p:cNvSpPr>
              <p:nvPr/>
            </p:nvSpPr>
            <p:spPr bwMode="auto">
              <a:xfrm>
                <a:off x="630" y="2584"/>
                <a:ext cx="693" cy="104"/>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200781" name="Freeform 263"/>
            <p:cNvSpPr>
              <a:spLocks/>
            </p:cNvSpPr>
            <p:nvPr/>
          </p:nvSpPr>
          <p:spPr bwMode="auto">
            <a:xfrm>
              <a:off x="5288" y="1354"/>
              <a:ext cx="263" cy="188"/>
            </a:xfrm>
            <a:custGeom>
              <a:avLst/>
              <a:gdLst>
                <a:gd name="T0" fmla="*/ 2 w 328"/>
                <a:gd name="T1" fmla="*/ 0 h 226"/>
                <a:gd name="T2" fmla="*/ 36 w 328"/>
                <a:gd name="T3" fmla="*/ 20 h 226"/>
                <a:gd name="T4" fmla="*/ 36 w 328"/>
                <a:gd name="T5" fmla="*/ 36 h 226"/>
                <a:gd name="T6" fmla="*/ 0 w 328"/>
                <a:gd name="T7" fmla="*/ 15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grpSp>
          <p:nvGrpSpPr>
            <p:cNvPr id="200782" name="Group 264"/>
            <p:cNvGrpSpPr>
              <a:grpSpLocks/>
            </p:cNvGrpSpPr>
            <p:nvPr/>
          </p:nvGrpSpPr>
          <p:grpSpPr bwMode="auto">
            <a:xfrm>
              <a:off x="4739" y="1327"/>
              <a:ext cx="582" cy="139"/>
              <a:chOff x="614" y="2568"/>
              <a:chExt cx="725" cy="139"/>
            </a:xfrm>
          </p:grpSpPr>
          <p:sp>
            <p:nvSpPr>
              <p:cNvPr id="200794" name="AutoShape 265"/>
              <p:cNvSpPr>
                <a:spLocks noChangeArrowheads="1"/>
              </p:cNvSpPr>
              <p:nvPr/>
            </p:nvSpPr>
            <p:spPr bwMode="auto">
              <a:xfrm>
                <a:off x="611" y="2566"/>
                <a:ext cx="729" cy="142"/>
              </a:xfrm>
              <a:prstGeom prst="roundRect">
                <a:avLst>
                  <a:gd name="adj" fmla="val 50000"/>
                </a:avLst>
              </a:prstGeom>
              <a:solidFill>
                <a:schemeClr val="tx1"/>
              </a:solidFill>
              <a:ln w="9525">
                <a:noFill/>
                <a:round/>
                <a:headEnd/>
                <a:tailEnd/>
              </a:ln>
            </p:spPr>
            <p:txBody>
              <a:bodyPr wrap="none" anchor="ctr"/>
              <a:lstStyle/>
              <a:p>
                <a:endParaRPr lang="en-US"/>
              </a:p>
            </p:txBody>
          </p:sp>
          <p:sp>
            <p:nvSpPr>
              <p:cNvPr id="200795" name="AutoShape 266"/>
              <p:cNvSpPr>
                <a:spLocks noChangeArrowheads="1"/>
              </p:cNvSpPr>
              <p:nvPr/>
            </p:nvSpPr>
            <p:spPr bwMode="auto">
              <a:xfrm>
                <a:off x="625" y="2583"/>
                <a:ext cx="693" cy="107"/>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200783" name="Rectangle 267"/>
            <p:cNvSpPr>
              <a:spLocks noChangeArrowheads="1"/>
            </p:cNvSpPr>
            <p:nvPr/>
          </p:nvSpPr>
          <p:spPr bwMode="auto">
            <a:xfrm>
              <a:off x="5252" y="429"/>
              <a:ext cx="64" cy="2289"/>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p:spPr>
          <p:txBody>
            <a:bodyPr wrap="none" anchor="ctr"/>
            <a:lstStyle/>
            <a:p>
              <a:endParaRPr lang="en-US"/>
            </a:p>
          </p:txBody>
        </p:sp>
        <p:sp>
          <p:nvSpPr>
            <p:cNvPr id="200784" name="Freeform 268"/>
            <p:cNvSpPr>
              <a:spLocks/>
            </p:cNvSpPr>
            <p:nvPr/>
          </p:nvSpPr>
          <p:spPr bwMode="auto">
            <a:xfrm>
              <a:off x="5312" y="1007"/>
              <a:ext cx="237" cy="213"/>
            </a:xfrm>
            <a:custGeom>
              <a:avLst/>
              <a:gdLst>
                <a:gd name="T0" fmla="*/ 2 w 296"/>
                <a:gd name="T1" fmla="*/ 0 h 256"/>
                <a:gd name="T2" fmla="*/ 32 w 296"/>
                <a:gd name="T3" fmla="*/ 22 h 256"/>
                <a:gd name="T4" fmla="*/ 32 w 296"/>
                <a:gd name="T5" fmla="*/ 41 h 256"/>
                <a:gd name="T6" fmla="*/ 0 w 296"/>
                <a:gd name="T7" fmla="*/ 15 h 256"/>
                <a:gd name="T8" fmla="*/ 2 w 296"/>
                <a:gd name="T9" fmla="*/ 0 h 256"/>
                <a:gd name="T10" fmla="*/ 0 60000 65536"/>
                <a:gd name="T11" fmla="*/ 0 60000 65536"/>
                <a:gd name="T12" fmla="*/ 0 60000 65536"/>
                <a:gd name="T13" fmla="*/ 0 60000 65536"/>
                <a:gd name="T14" fmla="*/ 0 60000 65536"/>
                <a:gd name="T15" fmla="*/ 0 w 296"/>
                <a:gd name="T16" fmla="*/ 0 h 256"/>
                <a:gd name="T17" fmla="*/ 296 w 296"/>
                <a:gd name="T18" fmla="*/ 256 h 256"/>
              </a:gdLst>
              <a:ahLst/>
              <a:cxnLst>
                <a:cxn ang="T10">
                  <a:pos x="T0" y="T1"/>
                </a:cxn>
                <a:cxn ang="T11">
                  <a:pos x="T2" y="T3"/>
                </a:cxn>
                <a:cxn ang="T12">
                  <a:pos x="T4" y="T5"/>
                </a:cxn>
                <a:cxn ang="T13">
                  <a:pos x="T6" y="T7"/>
                </a:cxn>
                <a:cxn ang="T14">
                  <a:pos x="T8" y="T9"/>
                </a:cxn>
              </a:cxnLst>
              <a:rect l="T15" t="T16" r="T17" b="T18"/>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200785" name="Freeform 269"/>
            <p:cNvSpPr>
              <a:spLocks/>
            </p:cNvSpPr>
            <p:nvPr/>
          </p:nvSpPr>
          <p:spPr bwMode="auto">
            <a:xfrm>
              <a:off x="5315" y="680"/>
              <a:ext cx="244" cy="240"/>
            </a:xfrm>
            <a:custGeom>
              <a:avLst/>
              <a:gdLst>
                <a:gd name="T0" fmla="*/ 0 w 304"/>
                <a:gd name="T1" fmla="*/ 0 h 288"/>
                <a:gd name="T2" fmla="*/ 34 w 304"/>
                <a:gd name="T3" fmla="*/ 27 h 288"/>
                <a:gd name="T4" fmla="*/ 31 w 304"/>
                <a:gd name="T5" fmla="*/ 47 h 288"/>
                <a:gd name="T6" fmla="*/ 2 w 304"/>
                <a:gd name="T7" fmla="*/ 20 h 288"/>
                <a:gd name="T8" fmla="*/ 0 w 304"/>
                <a:gd name="T9" fmla="*/ 0 h 288"/>
                <a:gd name="T10" fmla="*/ 0 60000 65536"/>
                <a:gd name="T11" fmla="*/ 0 60000 65536"/>
                <a:gd name="T12" fmla="*/ 0 60000 65536"/>
                <a:gd name="T13" fmla="*/ 0 60000 65536"/>
                <a:gd name="T14" fmla="*/ 0 60000 65536"/>
                <a:gd name="T15" fmla="*/ 0 w 304"/>
                <a:gd name="T16" fmla="*/ 0 h 288"/>
                <a:gd name="T17" fmla="*/ 304 w 304"/>
                <a:gd name="T18" fmla="*/ 288 h 288"/>
              </a:gdLst>
              <a:ahLst/>
              <a:cxnLst>
                <a:cxn ang="T10">
                  <a:pos x="T0" y="T1"/>
                </a:cxn>
                <a:cxn ang="T11">
                  <a:pos x="T2" y="T3"/>
                </a:cxn>
                <a:cxn ang="T12">
                  <a:pos x="T4" y="T5"/>
                </a:cxn>
                <a:cxn ang="T13">
                  <a:pos x="T6" y="T7"/>
                </a:cxn>
                <a:cxn ang="T14">
                  <a:pos x="T8" y="T9"/>
                </a:cxn>
              </a:cxnLst>
              <a:rect l="T15" t="T16" r="T17" b="T18"/>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200786" name="Oval 270"/>
            <p:cNvSpPr>
              <a:spLocks noChangeArrowheads="1"/>
            </p:cNvSpPr>
            <p:nvPr/>
          </p:nvSpPr>
          <p:spPr bwMode="auto">
            <a:xfrm>
              <a:off x="5519" y="2611"/>
              <a:ext cx="46" cy="95"/>
            </a:xfrm>
            <a:prstGeom prst="ellipse">
              <a:avLst/>
            </a:prstGeom>
            <a:solidFill>
              <a:srgbClr val="333333"/>
            </a:solidFill>
            <a:ln w="9525">
              <a:noFill/>
              <a:round/>
              <a:headEnd/>
              <a:tailEnd/>
            </a:ln>
          </p:spPr>
          <p:txBody>
            <a:bodyPr wrap="none" anchor="ctr"/>
            <a:lstStyle/>
            <a:p>
              <a:endParaRPr lang="en-US"/>
            </a:p>
          </p:txBody>
        </p:sp>
        <p:sp>
          <p:nvSpPr>
            <p:cNvPr id="200787" name="Freeform 271"/>
            <p:cNvSpPr>
              <a:spLocks/>
            </p:cNvSpPr>
            <p:nvPr/>
          </p:nvSpPr>
          <p:spPr bwMode="auto">
            <a:xfrm>
              <a:off x="5302" y="2614"/>
              <a:ext cx="245" cy="200"/>
            </a:xfrm>
            <a:custGeom>
              <a:avLst/>
              <a:gdLst>
                <a:gd name="T0" fmla="*/ 0 w 306"/>
                <a:gd name="T1" fmla="*/ 18 h 240"/>
                <a:gd name="T2" fmla="*/ 2 w 306"/>
                <a:gd name="T3" fmla="*/ 40 h 240"/>
                <a:gd name="T4" fmla="*/ 34 w 306"/>
                <a:gd name="T5" fmla="*/ 18 h 240"/>
                <a:gd name="T6" fmla="*/ 32 w 306"/>
                <a:gd name="T7" fmla="*/ 0 h 240"/>
                <a:gd name="T8" fmla="*/ 0 w 306"/>
                <a:gd name="T9" fmla="*/ 18 h 240"/>
                <a:gd name="T10" fmla="*/ 0 60000 65536"/>
                <a:gd name="T11" fmla="*/ 0 60000 65536"/>
                <a:gd name="T12" fmla="*/ 0 60000 65536"/>
                <a:gd name="T13" fmla="*/ 0 60000 65536"/>
                <a:gd name="T14" fmla="*/ 0 60000 65536"/>
                <a:gd name="T15" fmla="*/ 0 w 306"/>
                <a:gd name="T16" fmla="*/ 0 h 240"/>
                <a:gd name="T17" fmla="*/ 306 w 306"/>
                <a:gd name="T18" fmla="*/ 240 h 240"/>
              </a:gdLst>
              <a:ahLst/>
              <a:cxnLst>
                <a:cxn ang="T10">
                  <a:pos x="T0" y="T1"/>
                </a:cxn>
                <a:cxn ang="T11">
                  <a:pos x="T2" y="T3"/>
                </a:cxn>
                <a:cxn ang="T12">
                  <a:pos x="T4" y="T5"/>
                </a:cxn>
                <a:cxn ang="T13">
                  <a:pos x="T6" y="T7"/>
                </a:cxn>
                <a:cxn ang="T14">
                  <a:pos x="T8" y="T9"/>
                </a:cxn>
              </a:cxnLst>
              <a:rect l="T15" t="T16" r="T17" b="T18"/>
              <a:pathLst>
                <a:path w="306" h="240">
                  <a:moveTo>
                    <a:pt x="0" y="106"/>
                  </a:moveTo>
                  <a:lnTo>
                    <a:pt x="2" y="240"/>
                  </a:lnTo>
                  <a:lnTo>
                    <a:pt x="306" y="110"/>
                  </a:lnTo>
                  <a:lnTo>
                    <a:pt x="300" y="0"/>
                  </a:lnTo>
                  <a:lnTo>
                    <a:pt x="0" y="106"/>
                  </a:lnTo>
                  <a:close/>
                </a:path>
              </a:pathLst>
            </a:custGeom>
            <a:solidFill>
              <a:srgbClr val="333333"/>
            </a:solidFill>
            <a:ln w="9525">
              <a:noFill/>
              <a:round/>
              <a:headEnd/>
              <a:tailEnd/>
            </a:ln>
          </p:spPr>
          <p:txBody>
            <a:bodyPr/>
            <a:lstStyle/>
            <a:p>
              <a:endParaRPr lang="en-US"/>
            </a:p>
          </p:txBody>
        </p:sp>
        <p:sp>
          <p:nvSpPr>
            <p:cNvPr id="200788" name="AutoShape 272"/>
            <p:cNvSpPr>
              <a:spLocks noChangeArrowheads="1"/>
            </p:cNvSpPr>
            <p:nvPr/>
          </p:nvSpPr>
          <p:spPr bwMode="auto">
            <a:xfrm>
              <a:off x="4140" y="2677"/>
              <a:ext cx="1199" cy="148"/>
            </a:xfrm>
            <a:prstGeom prst="roundRect">
              <a:avLst>
                <a:gd name="adj" fmla="val 50000"/>
              </a:avLst>
            </a:prstGeom>
            <a:solidFill>
              <a:srgbClr val="DDDDDD"/>
            </a:solidFill>
            <a:ln w="9525">
              <a:solidFill>
                <a:schemeClr val="tx1"/>
              </a:solidFill>
              <a:round/>
              <a:headEnd/>
              <a:tailEnd/>
            </a:ln>
          </p:spPr>
          <p:txBody>
            <a:bodyPr wrap="none" anchor="ctr"/>
            <a:lstStyle/>
            <a:p>
              <a:endParaRPr lang="en-US"/>
            </a:p>
          </p:txBody>
        </p:sp>
        <p:sp>
          <p:nvSpPr>
            <p:cNvPr id="200789" name="AutoShape 273"/>
            <p:cNvSpPr>
              <a:spLocks noChangeArrowheads="1"/>
            </p:cNvSpPr>
            <p:nvPr/>
          </p:nvSpPr>
          <p:spPr bwMode="auto">
            <a:xfrm>
              <a:off x="4204" y="2712"/>
              <a:ext cx="1072" cy="83"/>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p:spPr>
          <p:txBody>
            <a:bodyPr wrap="none" anchor="ctr"/>
            <a:lstStyle/>
            <a:p>
              <a:endParaRPr lang="en-US"/>
            </a:p>
          </p:txBody>
        </p:sp>
        <p:sp>
          <p:nvSpPr>
            <p:cNvPr id="200790" name="Oval 274"/>
            <p:cNvSpPr>
              <a:spLocks noChangeArrowheads="1"/>
            </p:cNvSpPr>
            <p:nvPr/>
          </p:nvSpPr>
          <p:spPr bwMode="auto">
            <a:xfrm>
              <a:off x="4308" y="2380"/>
              <a:ext cx="156" cy="148"/>
            </a:xfrm>
            <a:prstGeom prst="ellipse">
              <a:avLst/>
            </a:prstGeom>
            <a:solidFill>
              <a:srgbClr val="33CC33"/>
            </a:solidFill>
            <a:ln w="9525">
              <a:noFill/>
              <a:round/>
              <a:headEnd/>
              <a:tailEnd/>
            </a:ln>
          </p:spPr>
          <p:txBody>
            <a:bodyPr wrap="none" anchor="ctr"/>
            <a:lstStyle/>
            <a:p>
              <a:endParaRPr lang="en-US"/>
            </a:p>
          </p:txBody>
        </p:sp>
        <p:sp>
          <p:nvSpPr>
            <p:cNvPr id="200791" name="Oval 275"/>
            <p:cNvSpPr>
              <a:spLocks noChangeArrowheads="1"/>
            </p:cNvSpPr>
            <p:nvPr/>
          </p:nvSpPr>
          <p:spPr bwMode="auto">
            <a:xfrm>
              <a:off x="4488" y="2386"/>
              <a:ext cx="156" cy="142"/>
            </a:xfrm>
            <a:prstGeom prst="ellipse">
              <a:avLst/>
            </a:prstGeom>
            <a:solidFill>
              <a:srgbClr val="FF0000"/>
            </a:solidFill>
            <a:ln w="9525">
              <a:noFill/>
              <a:round/>
              <a:headEnd/>
              <a:tailEnd/>
            </a:ln>
          </p:spPr>
          <p:txBody>
            <a:bodyPr wrap="none" anchor="ctr"/>
            <a:lstStyle/>
            <a:p>
              <a:pPr algn="ctr" eaLnBrk="1" hangingPunct="1">
                <a:spcBef>
                  <a:spcPct val="0"/>
                </a:spcBef>
                <a:buClrTx/>
                <a:buSzTx/>
                <a:buFontTx/>
                <a:buNone/>
              </a:pPr>
              <a:endParaRPr lang="en-US" sz="1800">
                <a:solidFill>
                  <a:srgbClr val="FF0000"/>
                </a:solidFill>
                <a:cs typeface="Arial" pitchFamily="34" charset="0"/>
              </a:endParaRPr>
            </a:p>
          </p:txBody>
        </p:sp>
        <p:sp>
          <p:nvSpPr>
            <p:cNvPr id="200792" name="Oval 276"/>
            <p:cNvSpPr>
              <a:spLocks noChangeArrowheads="1"/>
            </p:cNvSpPr>
            <p:nvPr/>
          </p:nvSpPr>
          <p:spPr bwMode="auto">
            <a:xfrm>
              <a:off x="4661" y="2380"/>
              <a:ext cx="156" cy="142"/>
            </a:xfrm>
            <a:prstGeom prst="ellipse">
              <a:avLst/>
            </a:prstGeom>
            <a:solidFill>
              <a:srgbClr val="33CC33"/>
            </a:solidFill>
            <a:ln w="9525">
              <a:noFill/>
              <a:round/>
              <a:headEnd/>
              <a:tailEnd/>
            </a:ln>
          </p:spPr>
          <p:txBody>
            <a:bodyPr wrap="none" anchor="ctr"/>
            <a:lstStyle/>
            <a:p>
              <a:endParaRPr lang="en-US"/>
            </a:p>
          </p:txBody>
        </p:sp>
        <p:sp>
          <p:nvSpPr>
            <p:cNvPr id="200793" name="Rectangle 277"/>
            <p:cNvSpPr>
              <a:spLocks noChangeArrowheads="1"/>
            </p:cNvSpPr>
            <p:nvPr/>
          </p:nvSpPr>
          <p:spPr bwMode="auto">
            <a:xfrm>
              <a:off x="5061" y="1835"/>
              <a:ext cx="87" cy="759"/>
            </a:xfrm>
            <a:prstGeom prst="rect">
              <a:avLst/>
            </a:prstGeom>
            <a:solidFill>
              <a:srgbClr val="292929"/>
            </a:solidFill>
            <a:ln w="9525">
              <a:solidFill>
                <a:schemeClr val="tx1"/>
              </a:solidFill>
              <a:miter lim="800000"/>
              <a:headEnd/>
              <a:tailEnd/>
            </a:ln>
          </p:spPr>
          <p:txBody>
            <a:bodyPr wrap="none" anchor="ctr"/>
            <a:lstStyle/>
            <a:p>
              <a:endParaRPr lang="en-US"/>
            </a:p>
          </p:txBody>
        </p:sp>
      </p:grpSp>
      <p:grpSp>
        <p:nvGrpSpPr>
          <p:cNvPr id="200737" name="Group 311"/>
          <p:cNvGrpSpPr>
            <a:grpSpLocks/>
          </p:cNvGrpSpPr>
          <p:nvPr/>
        </p:nvGrpSpPr>
        <p:grpSpPr bwMode="auto">
          <a:xfrm>
            <a:off x="7192963" y="2220913"/>
            <a:ext cx="390525" cy="641350"/>
            <a:chOff x="4140" y="429"/>
            <a:chExt cx="1425" cy="2396"/>
          </a:xfrm>
        </p:grpSpPr>
        <p:sp>
          <p:nvSpPr>
            <p:cNvPr id="200738" name="Freeform 312"/>
            <p:cNvSpPr>
              <a:spLocks/>
            </p:cNvSpPr>
            <p:nvPr/>
          </p:nvSpPr>
          <p:spPr bwMode="auto">
            <a:xfrm>
              <a:off x="5268" y="433"/>
              <a:ext cx="283" cy="2286"/>
            </a:xfrm>
            <a:custGeom>
              <a:avLst/>
              <a:gdLst>
                <a:gd name="T0" fmla="*/ 7 w 354"/>
                <a:gd name="T1" fmla="*/ 0 h 2742"/>
                <a:gd name="T2" fmla="*/ 38 w 354"/>
                <a:gd name="T3" fmla="*/ 55 h 2742"/>
                <a:gd name="T4" fmla="*/ 37 w 354"/>
                <a:gd name="T5" fmla="*/ 425 h 2742"/>
                <a:gd name="T6" fmla="*/ 0 w 354"/>
                <a:gd name="T7" fmla="*/ 445 h 2742"/>
                <a:gd name="T8" fmla="*/ 7 w 354"/>
                <a:gd name="T9" fmla="*/ 0 h 2742"/>
                <a:gd name="T10" fmla="*/ 0 60000 65536"/>
                <a:gd name="T11" fmla="*/ 0 60000 65536"/>
                <a:gd name="T12" fmla="*/ 0 60000 65536"/>
                <a:gd name="T13" fmla="*/ 0 60000 65536"/>
                <a:gd name="T14" fmla="*/ 0 60000 65536"/>
                <a:gd name="T15" fmla="*/ 0 w 354"/>
                <a:gd name="T16" fmla="*/ 0 h 2742"/>
                <a:gd name="T17" fmla="*/ 354 w 354"/>
                <a:gd name="T18" fmla="*/ 2742 h 2742"/>
              </a:gdLst>
              <a:ahLst/>
              <a:cxnLst>
                <a:cxn ang="T10">
                  <a:pos x="T0" y="T1"/>
                </a:cxn>
                <a:cxn ang="T11">
                  <a:pos x="T2" y="T3"/>
                </a:cxn>
                <a:cxn ang="T12">
                  <a:pos x="T4" y="T5"/>
                </a:cxn>
                <a:cxn ang="T13">
                  <a:pos x="T6" y="T7"/>
                </a:cxn>
                <a:cxn ang="T14">
                  <a:pos x="T8" y="T9"/>
                </a:cxn>
              </a:cxnLst>
              <a:rect l="T15" t="T16" r="T17" b="T18"/>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w="9525">
              <a:noFill/>
              <a:round/>
              <a:headEnd/>
              <a:tailEnd/>
            </a:ln>
          </p:spPr>
          <p:txBody>
            <a:bodyPr/>
            <a:lstStyle/>
            <a:p>
              <a:endParaRPr lang="en-US"/>
            </a:p>
          </p:txBody>
        </p:sp>
        <p:sp>
          <p:nvSpPr>
            <p:cNvPr id="200739" name="Rectangle 313"/>
            <p:cNvSpPr>
              <a:spLocks noChangeArrowheads="1"/>
            </p:cNvSpPr>
            <p:nvPr/>
          </p:nvSpPr>
          <p:spPr bwMode="auto">
            <a:xfrm>
              <a:off x="4204" y="429"/>
              <a:ext cx="1048" cy="2283"/>
            </a:xfrm>
            <a:prstGeom prst="rect">
              <a:avLst/>
            </a:prstGeom>
            <a:gradFill rotWithShape="1">
              <a:gsLst>
                <a:gs pos="0">
                  <a:srgbClr val="292929"/>
                </a:gs>
                <a:gs pos="100000">
                  <a:srgbClr val="808080"/>
                </a:gs>
              </a:gsLst>
              <a:lin ang="0" scaled="1"/>
            </a:gradFill>
            <a:ln w="9525">
              <a:noFill/>
              <a:miter lim="800000"/>
              <a:headEnd/>
              <a:tailEnd/>
            </a:ln>
          </p:spPr>
          <p:txBody>
            <a:bodyPr wrap="none" anchor="ctr"/>
            <a:lstStyle/>
            <a:p>
              <a:endParaRPr lang="en-US"/>
            </a:p>
          </p:txBody>
        </p:sp>
        <p:sp>
          <p:nvSpPr>
            <p:cNvPr id="200740" name="Freeform 314"/>
            <p:cNvSpPr>
              <a:spLocks/>
            </p:cNvSpPr>
            <p:nvPr/>
          </p:nvSpPr>
          <p:spPr bwMode="auto">
            <a:xfrm>
              <a:off x="5321" y="570"/>
              <a:ext cx="169" cy="2115"/>
            </a:xfrm>
            <a:custGeom>
              <a:avLst/>
              <a:gdLst>
                <a:gd name="T0" fmla="*/ 2 w 211"/>
                <a:gd name="T1" fmla="*/ 0 h 2537"/>
                <a:gd name="T2" fmla="*/ 23 w 211"/>
                <a:gd name="T3" fmla="*/ 36 h 2537"/>
                <a:gd name="T4" fmla="*/ 2 w 211"/>
                <a:gd name="T5" fmla="*/ 405 h 2537"/>
                <a:gd name="T6" fmla="*/ 2 w 211"/>
                <a:gd name="T7" fmla="*/ 0 h 2537"/>
                <a:gd name="T8" fmla="*/ 0 60000 65536"/>
                <a:gd name="T9" fmla="*/ 0 60000 65536"/>
                <a:gd name="T10" fmla="*/ 0 60000 65536"/>
                <a:gd name="T11" fmla="*/ 0 60000 65536"/>
                <a:gd name="T12" fmla="*/ 0 w 211"/>
                <a:gd name="T13" fmla="*/ 0 h 2537"/>
                <a:gd name="T14" fmla="*/ 211 w 211"/>
                <a:gd name="T15" fmla="*/ 2537 h 2537"/>
              </a:gdLst>
              <a:ahLst/>
              <a:cxnLst>
                <a:cxn ang="T8">
                  <a:pos x="T0" y="T1"/>
                </a:cxn>
                <a:cxn ang="T9">
                  <a:pos x="T2" y="T3"/>
                </a:cxn>
                <a:cxn ang="T10">
                  <a:pos x="T4" y="T5"/>
                </a:cxn>
                <a:cxn ang="T11">
                  <a:pos x="T6" y="T7"/>
                </a:cxn>
              </a:cxnLst>
              <a:rect l="T12" t="T13" r="T14" b="T15"/>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w="9525">
              <a:noFill/>
              <a:round/>
              <a:headEnd/>
              <a:tailEnd/>
            </a:ln>
          </p:spPr>
          <p:txBody>
            <a:bodyPr/>
            <a:lstStyle/>
            <a:p>
              <a:endParaRPr lang="en-US"/>
            </a:p>
          </p:txBody>
        </p:sp>
        <p:sp>
          <p:nvSpPr>
            <p:cNvPr id="200741" name="Freeform 315"/>
            <p:cNvSpPr>
              <a:spLocks/>
            </p:cNvSpPr>
            <p:nvPr/>
          </p:nvSpPr>
          <p:spPr bwMode="auto">
            <a:xfrm>
              <a:off x="5284" y="1640"/>
              <a:ext cx="263" cy="189"/>
            </a:xfrm>
            <a:custGeom>
              <a:avLst/>
              <a:gdLst>
                <a:gd name="T0" fmla="*/ 2 w 328"/>
                <a:gd name="T1" fmla="*/ 0 h 226"/>
                <a:gd name="T2" fmla="*/ 36 w 328"/>
                <a:gd name="T3" fmla="*/ 21 h 226"/>
                <a:gd name="T4" fmla="*/ 36 w 328"/>
                <a:gd name="T5" fmla="*/ 38 h 226"/>
                <a:gd name="T6" fmla="*/ 0 w 328"/>
                <a:gd name="T7" fmla="*/ 16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200742" name="Rectangle 316"/>
            <p:cNvSpPr>
              <a:spLocks noChangeArrowheads="1"/>
            </p:cNvSpPr>
            <p:nvPr/>
          </p:nvSpPr>
          <p:spPr bwMode="auto">
            <a:xfrm>
              <a:off x="4210" y="696"/>
              <a:ext cx="597" cy="42"/>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200743" name="Group 317"/>
            <p:cNvGrpSpPr>
              <a:grpSpLocks/>
            </p:cNvGrpSpPr>
            <p:nvPr/>
          </p:nvGrpSpPr>
          <p:grpSpPr bwMode="auto">
            <a:xfrm>
              <a:off x="4749" y="668"/>
              <a:ext cx="581" cy="145"/>
              <a:chOff x="614" y="2568"/>
              <a:chExt cx="725" cy="139"/>
            </a:xfrm>
          </p:grpSpPr>
          <p:sp>
            <p:nvSpPr>
              <p:cNvPr id="200768" name="AutoShape 318"/>
              <p:cNvSpPr>
                <a:spLocks noChangeArrowheads="1"/>
              </p:cNvSpPr>
              <p:nvPr/>
            </p:nvSpPr>
            <p:spPr bwMode="auto">
              <a:xfrm>
                <a:off x="613" y="2566"/>
                <a:ext cx="723" cy="142"/>
              </a:xfrm>
              <a:prstGeom prst="roundRect">
                <a:avLst>
                  <a:gd name="adj" fmla="val 50000"/>
                </a:avLst>
              </a:prstGeom>
              <a:solidFill>
                <a:schemeClr val="tx1"/>
              </a:solidFill>
              <a:ln w="9525">
                <a:noFill/>
                <a:round/>
                <a:headEnd/>
                <a:tailEnd/>
              </a:ln>
            </p:spPr>
            <p:txBody>
              <a:bodyPr wrap="none" anchor="ctr"/>
              <a:lstStyle/>
              <a:p>
                <a:endParaRPr lang="en-US"/>
              </a:p>
            </p:txBody>
          </p:sp>
          <p:sp>
            <p:nvSpPr>
              <p:cNvPr id="200769" name="AutoShape 319"/>
              <p:cNvSpPr>
                <a:spLocks noChangeArrowheads="1"/>
              </p:cNvSpPr>
              <p:nvPr/>
            </p:nvSpPr>
            <p:spPr bwMode="auto">
              <a:xfrm>
                <a:off x="627" y="2583"/>
                <a:ext cx="694" cy="108"/>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200744" name="Rectangle 320"/>
            <p:cNvSpPr>
              <a:spLocks noChangeArrowheads="1"/>
            </p:cNvSpPr>
            <p:nvPr/>
          </p:nvSpPr>
          <p:spPr bwMode="auto">
            <a:xfrm>
              <a:off x="4227" y="1016"/>
              <a:ext cx="591" cy="47"/>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200745" name="Group 321"/>
            <p:cNvGrpSpPr>
              <a:grpSpLocks/>
            </p:cNvGrpSpPr>
            <p:nvPr/>
          </p:nvGrpSpPr>
          <p:grpSpPr bwMode="auto">
            <a:xfrm>
              <a:off x="4747" y="994"/>
              <a:ext cx="581" cy="134"/>
              <a:chOff x="614" y="2568"/>
              <a:chExt cx="725" cy="139"/>
            </a:xfrm>
          </p:grpSpPr>
          <p:sp>
            <p:nvSpPr>
              <p:cNvPr id="200766" name="AutoShape 322"/>
              <p:cNvSpPr>
                <a:spLocks noChangeArrowheads="1"/>
              </p:cNvSpPr>
              <p:nvPr/>
            </p:nvSpPr>
            <p:spPr bwMode="auto">
              <a:xfrm>
                <a:off x="616" y="2566"/>
                <a:ext cx="723" cy="141"/>
              </a:xfrm>
              <a:prstGeom prst="roundRect">
                <a:avLst>
                  <a:gd name="adj" fmla="val 50000"/>
                </a:avLst>
              </a:prstGeom>
              <a:solidFill>
                <a:schemeClr val="tx1"/>
              </a:solidFill>
              <a:ln w="9525">
                <a:noFill/>
                <a:round/>
                <a:headEnd/>
                <a:tailEnd/>
              </a:ln>
            </p:spPr>
            <p:txBody>
              <a:bodyPr wrap="none" anchor="ctr"/>
              <a:lstStyle/>
              <a:p>
                <a:endParaRPr lang="en-US"/>
              </a:p>
            </p:txBody>
          </p:sp>
          <p:sp>
            <p:nvSpPr>
              <p:cNvPr id="200767" name="AutoShape 323"/>
              <p:cNvSpPr>
                <a:spLocks noChangeArrowheads="1"/>
              </p:cNvSpPr>
              <p:nvPr/>
            </p:nvSpPr>
            <p:spPr bwMode="auto">
              <a:xfrm>
                <a:off x="630" y="2585"/>
                <a:ext cx="694" cy="105"/>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200746" name="Rectangle 324"/>
            <p:cNvSpPr>
              <a:spLocks noChangeArrowheads="1"/>
            </p:cNvSpPr>
            <p:nvPr/>
          </p:nvSpPr>
          <p:spPr bwMode="auto">
            <a:xfrm>
              <a:off x="4215" y="1360"/>
              <a:ext cx="597" cy="42"/>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00747" name="Rectangle 325"/>
            <p:cNvSpPr>
              <a:spLocks noChangeArrowheads="1"/>
            </p:cNvSpPr>
            <p:nvPr/>
          </p:nvSpPr>
          <p:spPr bwMode="auto">
            <a:xfrm>
              <a:off x="4227" y="1657"/>
              <a:ext cx="597" cy="47"/>
            </a:xfrm>
            <a:prstGeom prst="rect">
              <a:avLst/>
            </a:prstGeom>
            <a:solidFill>
              <a:schemeClr val="tx1"/>
            </a:solidFill>
            <a:ln w="9525">
              <a:solidFill>
                <a:schemeClr val="tx1"/>
              </a:solidFill>
              <a:miter lim="800000"/>
              <a:headEnd/>
              <a:tailEnd/>
            </a:ln>
          </p:spPr>
          <p:txBody>
            <a:bodyPr wrap="none" anchor="ctr"/>
            <a:lstStyle/>
            <a:p>
              <a:endParaRPr lang="en-US"/>
            </a:p>
          </p:txBody>
        </p:sp>
        <p:grpSp>
          <p:nvGrpSpPr>
            <p:cNvPr id="200748" name="Group 326"/>
            <p:cNvGrpSpPr>
              <a:grpSpLocks/>
            </p:cNvGrpSpPr>
            <p:nvPr/>
          </p:nvGrpSpPr>
          <p:grpSpPr bwMode="auto">
            <a:xfrm>
              <a:off x="4735" y="1627"/>
              <a:ext cx="582" cy="151"/>
              <a:chOff x="614" y="2568"/>
              <a:chExt cx="725" cy="139"/>
            </a:xfrm>
          </p:grpSpPr>
          <p:sp>
            <p:nvSpPr>
              <p:cNvPr id="200764" name="AutoShape 327"/>
              <p:cNvSpPr>
                <a:spLocks noChangeArrowheads="1"/>
              </p:cNvSpPr>
              <p:nvPr/>
            </p:nvSpPr>
            <p:spPr bwMode="auto">
              <a:xfrm>
                <a:off x="616" y="2568"/>
                <a:ext cx="722" cy="131"/>
              </a:xfrm>
              <a:prstGeom prst="roundRect">
                <a:avLst>
                  <a:gd name="adj" fmla="val 50000"/>
                </a:avLst>
              </a:prstGeom>
              <a:solidFill>
                <a:schemeClr val="tx1"/>
              </a:solidFill>
              <a:ln w="9525">
                <a:noFill/>
                <a:round/>
                <a:headEnd/>
                <a:tailEnd/>
              </a:ln>
            </p:spPr>
            <p:txBody>
              <a:bodyPr wrap="none" anchor="ctr"/>
              <a:lstStyle/>
              <a:p>
                <a:endParaRPr lang="en-US"/>
              </a:p>
            </p:txBody>
          </p:sp>
          <p:sp>
            <p:nvSpPr>
              <p:cNvPr id="200765" name="AutoShape 328"/>
              <p:cNvSpPr>
                <a:spLocks noChangeArrowheads="1"/>
              </p:cNvSpPr>
              <p:nvPr/>
            </p:nvSpPr>
            <p:spPr bwMode="auto">
              <a:xfrm>
                <a:off x="630" y="2584"/>
                <a:ext cx="693" cy="104"/>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200749" name="Freeform 329"/>
            <p:cNvSpPr>
              <a:spLocks/>
            </p:cNvSpPr>
            <p:nvPr/>
          </p:nvSpPr>
          <p:spPr bwMode="auto">
            <a:xfrm>
              <a:off x="5288" y="1354"/>
              <a:ext cx="263" cy="188"/>
            </a:xfrm>
            <a:custGeom>
              <a:avLst/>
              <a:gdLst>
                <a:gd name="T0" fmla="*/ 2 w 328"/>
                <a:gd name="T1" fmla="*/ 0 h 226"/>
                <a:gd name="T2" fmla="*/ 36 w 328"/>
                <a:gd name="T3" fmla="*/ 20 h 226"/>
                <a:gd name="T4" fmla="*/ 36 w 328"/>
                <a:gd name="T5" fmla="*/ 36 h 226"/>
                <a:gd name="T6" fmla="*/ 0 w 328"/>
                <a:gd name="T7" fmla="*/ 15 h 226"/>
                <a:gd name="T8" fmla="*/ 2 w 328"/>
                <a:gd name="T9" fmla="*/ 0 h 226"/>
                <a:gd name="T10" fmla="*/ 0 60000 65536"/>
                <a:gd name="T11" fmla="*/ 0 60000 65536"/>
                <a:gd name="T12" fmla="*/ 0 60000 65536"/>
                <a:gd name="T13" fmla="*/ 0 60000 65536"/>
                <a:gd name="T14" fmla="*/ 0 60000 65536"/>
                <a:gd name="T15" fmla="*/ 0 w 328"/>
                <a:gd name="T16" fmla="*/ 0 h 226"/>
                <a:gd name="T17" fmla="*/ 328 w 328"/>
                <a:gd name="T18" fmla="*/ 226 h 226"/>
              </a:gdLst>
              <a:ahLst/>
              <a:cxnLst>
                <a:cxn ang="T10">
                  <a:pos x="T0" y="T1"/>
                </a:cxn>
                <a:cxn ang="T11">
                  <a:pos x="T2" y="T3"/>
                </a:cxn>
                <a:cxn ang="T12">
                  <a:pos x="T4" y="T5"/>
                </a:cxn>
                <a:cxn ang="T13">
                  <a:pos x="T6" y="T7"/>
                </a:cxn>
                <a:cxn ang="T14">
                  <a:pos x="T8" y="T9"/>
                </a:cxn>
              </a:cxnLst>
              <a:rect l="T15" t="T16" r="T17" b="T18"/>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grpSp>
          <p:nvGrpSpPr>
            <p:cNvPr id="200750" name="Group 330"/>
            <p:cNvGrpSpPr>
              <a:grpSpLocks/>
            </p:cNvGrpSpPr>
            <p:nvPr/>
          </p:nvGrpSpPr>
          <p:grpSpPr bwMode="auto">
            <a:xfrm>
              <a:off x="4739" y="1327"/>
              <a:ext cx="582" cy="139"/>
              <a:chOff x="614" y="2568"/>
              <a:chExt cx="725" cy="139"/>
            </a:xfrm>
          </p:grpSpPr>
          <p:sp>
            <p:nvSpPr>
              <p:cNvPr id="200762" name="AutoShape 331"/>
              <p:cNvSpPr>
                <a:spLocks noChangeArrowheads="1"/>
              </p:cNvSpPr>
              <p:nvPr/>
            </p:nvSpPr>
            <p:spPr bwMode="auto">
              <a:xfrm>
                <a:off x="611" y="2566"/>
                <a:ext cx="729" cy="142"/>
              </a:xfrm>
              <a:prstGeom prst="roundRect">
                <a:avLst>
                  <a:gd name="adj" fmla="val 50000"/>
                </a:avLst>
              </a:prstGeom>
              <a:solidFill>
                <a:schemeClr val="tx1"/>
              </a:solidFill>
              <a:ln w="9525">
                <a:noFill/>
                <a:round/>
                <a:headEnd/>
                <a:tailEnd/>
              </a:ln>
            </p:spPr>
            <p:txBody>
              <a:bodyPr wrap="none" anchor="ctr"/>
              <a:lstStyle/>
              <a:p>
                <a:endParaRPr lang="en-US"/>
              </a:p>
            </p:txBody>
          </p:sp>
          <p:sp>
            <p:nvSpPr>
              <p:cNvPr id="200763" name="AutoShape 332"/>
              <p:cNvSpPr>
                <a:spLocks noChangeArrowheads="1"/>
              </p:cNvSpPr>
              <p:nvPr/>
            </p:nvSpPr>
            <p:spPr bwMode="auto">
              <a:xfrm>
                <a:off x="625" y="2583"/>
                <a:ext cx="693" cy="107"/>
              </a:xfrm>
              <a:prstGeom prst="roundRect">
                <a:avLst>
                  <a:gd name="adj" fmla="val 50000"/>
                </a:avLst>
              </a:prstGeom>
              <a:gradFill rotWithShape="1">
                <a:gsLst>
                  <a:gs pos="0">
                    <a:srgbClr val="0000FF"/>
                  </a:gs>
                  <a:gs pos="50000">
                    <a:srgbClr val="99CCFF"/>
                  </a:gs>
                  <a:gs pos="100000">
                    <a:srgbClr val="0000FF"/>
                  </a:gs>
                </a:gsLst>
                <a:lin ang="0" scaled="1"/>
              </a:gradFill>
              <a:ln w="9525">
                <a:noFill/>
                <a:round/>
                <a:headEnd/>
                <a:tailEnd/>
              </a:ln>
            </p:spPr>
            <p:txBody>
              <a:bodyPr wrap="none" anchor="ctr"/>
              <a:lstStyle/>
              <a:p>
                <a:endParaRPr lang="en-US"/>
              </a:p>
            </p:txBody>
          </p:sp>
        </p:grpSp>
        <p:sp>
          <p:nvSpPr>
            <p:cNvPr id="200751" name="Rectangle 333"/>
            <p:cNvSpPr>
              <a:spLocks noChangeArrowheads="1"/>
            </p:cNvSpPr>
            <p:nvPr/>
          </p:nvSpPr>
          <p:spPr bwMode="auto">
            <a:xfrm>
              <a:off x="5252" y="429"/>
              <a:ext cx="64" cy="2289"/>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p:spPr>
          <p:txBody>
            <a:bodyPr wrap="none" anchor="ctr"/>
            <a:lstStyle/>
            <a:p>
              <a:endParaRPr lang="en-US"/>
            </a:p>
          </p:txBody>
        </p:sp>
        <p:sp>
          <p:nvSpPr>
            <p:cNvPr id="200752" name="Freeform 334"/>
            <p:cNvSpPr>
              <a:spLocks/>
            </p:cNvSpPr>
            <p:nvPr/>
          </p:nvSpPr>
          <p:spPr bwMode="auto">
            <a:xfrm>
              <a:off x="5312" y="1007"/>
              <a:ext cx="237" cy="213"/>
            </a:xfrm>
            <a:custGeom>
              <a:avLst/>
              <a:gdLst>
                <a:gd name="T0" fmla="*/ 2 w 296"/>
                <a:gd name="T1" fmla="*/ 0 h 256"/>
                <a:gd name="T2" fmla="*/ 32 w 296"/>
                <a:gd name="T3" fmla="*/ 22 h 256"/>
                <a:gd name="T4" fmla="*/ 32 w 296"/>
                <a:gd name="T5" fmla="*/ 41 h 256"/>
                <a:gd name="T6" fmla="*/ 0 w 296"/>
                <a:gd name="T7" fmla="*/ 15 h 256"/>
                <a:gd name="T8" fmla="*/ 2 w 296"/>
                <a:gd name="T9" fmla="*/ 0 h 256"/>
                <a:gd name="T10" fmla="*/ 0 60000 65536"/>
                <a:gd name="T11" fmla="*/ 0 60000 65536"/>
                <a:gd name="T12" fmla="*/ 0 60000 65536"/>
                <a:gd name="T13" fmla="*/ 0 60000 65536"/>
                <a:gd name="T14" fmla="*/ 0 60000 65536"/>
                <a:gd name="T15" fmla="*/ 0 w 296"/>
                <a:gd name="T16" fmla="*/ 0 h 256"/>
                <a:gd name="T17" fmla="*/ 296 w 296"/>
                <a:gd name="T18" fmla="*/ 256 h 256"/>
              </a:gdLst>
              <a:ahLst/>
              <a:cxnLst>
                <a:cxn ang="T10">
                  <a:pos x="T0" y="T1"/>
                </a:cxn>
                <a:cxn ang="T11">
                  <a:pos x="T2" y="T3"/>
                </a:cxn>
                <a:cxn ang="T12">
                  <a:pos x="T4" y="T5"/>
                </a:cxn>
                <a:cxn ang="T13">
                  <a:pos x="T6" y="T7"/>
                </a:cxn>
                <a:cxn ang="T14">
                  <a:pos x="T8" y="T9"/>
                </a:cxn>
              </a:cxnLst>
              <a:rect l="T15" t="T16" r="T17" b="T18"/>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200753" name="Freeform 335"/>
            <p:cNvSpPr>
              <a:spLocks/>
            </p:cNvSpPr>
            <p:nvPr/>
          </p:nvSpPr>
          <p:spPr bwMode="auto">
            <a:xfrm>
              <a:off x="5315" y="680"/>
              <a:ext cx="244" cy="240"/>
            </a:xfrm>
            <a:custGeom>
              <a:avLst/>
              <a:gdLst>
                <a:gd name="T0" fmla="*/ 0 w 304"/>
                <a:gd name="T1" fmla="*/ 0 h 288"/>
                <a:gd name="T2" fmla="*/ 34 w 304"/>
                <a:gd name="T3" fmla="*/ 27 h 288"/>
                <a:gd name="T4" fmla="*/ 31 w 304"/>
                <a:gd name="T5" fmla="*/ 47 h 288"/>
                <a:gd name="T6" fmla="*/ 2 w 304"/>
                <a:gd name="T7" fmla="*/ 20 h 288"/>
                <a:gd name="T8" fmla="*/ 0 w 304"/>
                <a:gd name="T9" fmla="*/ 0 h 288"/>
                <a:gd name="T10" fmla="*/ 0 60000 65536"/>
                <a:gd name="T11" fmla="*/ 0 60000 65536"/>
                <a:gd name="T12" fmla="*/ 0 60000 65536"/>
                <a:gd name="T13" fmla="*/ 0 60000 65536"/>
                <a:gd name="T14" fmla="*/ 0 60000 65536"/>
                <a:gd name="T15" fmla="*/ 0 w 304"/>
                <a:gd name="T16" fmla="*/ 0 h 288"/>
                <a:gd name="T17" fmla="*/ 304 w 304"/>
                <a:gd name="T18" fmla="*/ 288 h 288"/>
              </a:gdLst>
              <a:ahLst/>
              <a:cxnLst>
                <a:cxn ang="T10">
                  <a:pos x="T0" y="T1"/>
                </a:cxn>
                <a:cxn ang="T11">
                  <a:pos x="T2" y="T3"/>
                </a:cxn>
                <a:cxn ang="T12">
                  <a:pos x="T4" y="T5"/>
                </a:cxn>
                <a:cxn ang="T13">
                  <a:pos x="T6" y="T7"/>
                </a:cxn>
                <a:cxn ang="T14">
                  <a:pos x="T8" y="T9"/>
                </a:cxn>
              </a:cxnLst>
              <a:rect l="T15" t="T16" r="T17" b="T18"/>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w="9525">
              <a:noFill/>
              <a:round/>
              <a:headEnd/>
              <a:tailEnd/>
            </a:ln>
          </p:spPr>
          <p:txBody>
            <a:bodyPr/>
            <a:lstStyle/>
            <a:p>
              <a:endParaRPr lang="en-US"/>
            </a:p>
          </p:txBody>
        </p:sp>
        <p:sp>
          <p:nvSpPr>
            <p:cNvPr id="200754" name="Oval 336"/>
            <p:cNvSpPr>
              <a:spLocks noChangeArrowheads="1"/>
            </p:cNvSpPr>
            <p:nvPr/>
          </p:nvSpPr>
          <p:spPr bwMode="auto">
            <a:xfrm>
              <a:off x="5519" y="2611"/>
              <a:ext cx="46" cy="95"/>
            </a:xfrm>
            <a:prstGeom prst="ellipse">
              <a:avLst/>
            </a:prstGeom>
            <a:solidFill>
              <a:srgbClr val="333333"/>
            </a:solidFill>
            <a:ln w="9525">
              <a:noFill/>
              <a:round/>
              <a:headEnd/>
              <a:tailEnd/>
            </a:ln>
          </p:spPr>
          <p:txBody>
            <a:bodyPr wrap="none" anchor="ctr"/>
            <a:lstStyle/>
            <a:p>
              <a:endParaRPr lang="en-US"/>
            </a:p>
          </p:txBody>
        </p:sp>
        <p:sp>
          <p:nvSpPr>
            <p:cNvPr id="200755" name="Freeform 337"/>
            <p:cNvSpPr>
              <a:spLocks/>
            </p:cNvSpPr>
            <p:nvPr/>
          </p:nvSpPr>
          <p:spPr bwMode="auto">
            <a:xfrm>
              <a:off x="5302" y="2614"/>
              <a:ext cx="245" cy="200"/>
            </a:xfrm>
            <a:custGeom>
              <a:avLst/>
              <a:gdLst>
                <a:gd name="T0" fmla="*/ 0 w 306"/>
                <a:gd name="T1" fmla="*/ 18 h 240"/>
                <a:gd name="T2" fmla="*/ 2 w 306"/>
                <a:gd name="T3" fmla="*/ 40 h 240"/>
                <a:gd name="T4" fmla="*/ 34 w 306"/>
                <a:gd name="T5" fmla="*/ 18 h 240"/>
                <a:gd name="T6" fmla="*/ 32 w 306"/>
                <a:gd name="T7" fmla="*/ 0 h 240"/>
                <a:gd name="T8" fmla="*/ 0 w 306"/>
                <a:gd name="T9" fmla="*/ 18 h 240"/>
                <a:gd name="T10" fmla="*/ 0 60000 65536"/>
                <a:gd name="T11" fmla="*/ 0 60000 65536"/>
                <a:gd name="T12" fmla="*/ 0 60000 65536"/>
                <a:gd name="T13" fmla="*/ 0 60000 65536"/>
                <a:gd name="T14" fmla="*/ 0 60000 65536"/>
                <a:gd name="T15" fmla="*/ 0 w 306"/>
                <a:gd name="T16" fmla="*/ 0 h 240"/>
                <a:gd name="T17" fmla="*/ 306 w 306"/>
                <a:gd name="T18" fmla="*/ 240 h 240"/>
              </a:gdLst>
              <a:ahLst/>
              <a:cxnLst>
                <a:cxn ang="T10">
                  <a:pos x="T0" y="T1"/>
                </a:cxn>
                <a:cxn ang="T11">
                  <a:pos x="T2" y="T3"/>
                </a:cxn>
                <a:cxn ang="T12">
                  <a:pos x="T4" y="T5"/>
                </a:cxn>
                <a:cxn ang="T13">
                  <a:pos x="T6" y="T7"/>
                </a:cxn>
                <a:cxn ang="T14">
                  <a:pos x="T8" y="T9"/>
                </a:cxn>
              </a:cxnLst>
              <a:rect l="T15" t="T16" r="T17" b="T18"/>
              <a:pathLst>
                <a:path w="306" h="240">
                  <a:moveTo>
                    <a:pt x="0" y="106"/>
                  </a:moveTo>
                  <a:lnTo>
                    <a:pt x="2" y="240"/>
                  </a:lnTo>
                  <a:lnTo>
                    <a:pt x="306" y="110"/>
                  </a:lnTo>
                  <a:lnTo>
                    <a:pt x="300" y="0"/>
                  </a:lnTo>
                  <a:lnTo>
                    <a:pt x="0" y="106"/>
                  </a:lnTo>
                  <a:close/>
                </a:path>
              </a:pathLst>
            </a:custGeom>
            <a:solidFill>
              <a:srgbClr val="333333"/>
            </a:solidFill>
            <a:ln w="9525">
              <a:noFill/>
              <a:round/>
              <a:headEnd/>
              <a:tailEnd/>
            </a:ln>
          </p:spPr>
          <p:txBody>
            <a:bodyPr/>
            <a:lstStyle/>
            <a:p>
              <a:endParaRPr lang="en-US"/>
            </a:p>
          </p:txBody>
        </p:sp>
        <p:sp>
          <p:nvSpPr>
            <p:cNvPr id="200756" name="AutoShape 338"/>
            <p:cNvSpPr>
              <a:spLocks noChangeArrowheads="1"/>
            </p:cNvSpPr>
            <p:nvPr/>
          </p:nvSpPr>
          <p:spPr bwMode="auto">
            <a:xfrm>
              <a:off x="4140" y="2677"/>
              <a:ext cx="1199" cy="148"/>
            </a:xfrm>
            <a:prstGeom prst="roundRect">
              <a:avLst>
                <a:gd name="adj" fmla="val 50000"/>
              </a:avLst>
            </a:prstGeom>
            <a:solidFill>
              <a:srgbClr val="DDDDDD"/>
            </a:solidFill>
            <a:ln w="9525">
              <a:solidFill>
                <a:schemeClr val="tx1"/>
              </a:solidFill>
              <a:round/>
              <a:headEnd/>
              <a:tailEnd/>
            </a:ln>
          </p:spPr>
          <p:txBody>
            <a:bodyPr wrap="none" anchor="ctr"/>
            <a:lstStyle/>
            <a:p>
              <a:endParaRPr lang="en-US"/>
            </a:p>
          </p:txBody>
        </p:sp>
        <p:sp>
          <p:nvSpPr>
            <p:cNvPr id="200757" name="AutoShape 339"/>
            <p:cNvSpPr>
              <a:spLocks noChangeArrowheads="1"/>
            </p:cNvSpPr>
            <p:nvPr/>
          </p:nvSpPr>
          <p:spPr bwMode="auto">
            <a:xfrm>
              <a:off x="4204" y="2712"/>
              <a:ext cx="1072" cy="83"/>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p:spPr>
          <p:txBody>
            <a:bodyPr wrap="none" anchor="ctr"/>
            <a:lstStyle/>
            <a:p>
              <a:endParaRPr lang="en-US"/>
            </a:p>
          </p:txBody>
        </p:sp>
        <p:sp>
          <p:nvSpPr>
            <p:cNvPr id="200758" name="Oval 340"/>
            <p:cNvSpPr>
              <a:spLocks noChangeArrowheads="1"/>
            </p:cNvSpPr>
            <p:nvPr/>
          </p:nvSpPr>
          <p:spPr bwMode="auto">
            <a:xfrm>
              <a:off x="4308" y="2380"/>
              <a:ext cx="156" cy="148"/>
            </a:xfrm>
            <a:prstGeom prst="ellipse">
              <a:avLst/>
            </a:prstGeom>
            <a:solidFill>
              <a:srgbClr val="33CC33"/>
            </a:solidFill>
            <a:ln w="9525">
              <a:noFill/>
              <a:round/>
              <a:headEnd/>
              <a:tailEnd/>
            </a:ln>
          </p:spPr>
          <p:txBody>
            <a:bodyPr wrap="none" anchor="ctr"/>
            <a:lstStyle/>
            <a:p>
              <a:endParaRPr lang="en-US"/>
            </a:p>
          </p:txBody>
        </p:sp>
        <p:sp>
          <p:nvSpPr>
            <p:cNvPr id="200759" name="Oval 341"/>
            <p:cNvSpPr>
              <a:spLocks noChangeArrowheads="1"/>
            </p:cNvSpPr>
            <p:nvPr/>
          </p:nvSpPr>
          <p:spPr bwMode="auto">
            <a:xfrm>
              <a:off x="4488" y="2386"/>
              <a:ext cx="156" cy="142"/>
            </a:xfrm>
            <a:prstGeom prst="ellipse">
              <a:avLst/>
            </a:prstGeom>
            <a:solidFill>
              <a:srgbClr val="FF0000"/>
            </a:solidFill>
            <a:ln w="9525">
              <a:noFill/>
              <a:round/>
              <a:headEnd/>
              <a:tailEnd/>
            </a:ln>
          </p:spPr>
          <p:txBody>
            <a:bodyPr wrap="none" anchor="ctr"/>
            <a:lstStyle/>
            <a:p>
              <a:pPr algn="ctr" eaLnBrk="1" hangingPunct="1">
                <a:spcBef>
                  <a:spcPct val="0"/>
                </a:spcBef>
                <a:buClrTx/>
                <a:buSzTx/>
                <a:buFontTx/>
                <a:buNone/>
              </a:pPr>
              <a:endParaRPr lang="en-US" sz="1800">
                <a:solidFill>
                  <a:srgbClr val="FF0000"/>
                </a:solidFill>
                <a:cs typeface="Arial" pitchFamily="34" charset="0"/>
              </a:endParaRPr>
            </a:p>
          </p:txBody>
        </p:sp>
        <p:sp>
          <p:nvSpPr>
            <p:cNvPr id="200760" name="Oval 342"/>
            <p:cNvSpPr>
              <a:spLocks noChangeArrowheads="1"/>
            </p:cNvSpPr>
            <p:nvPr/>
          </p:nvSpPr>
          <p:spPr bwMode="auto">
            <a:xfrm>
              <a:off x="4661" y="2380"/>
              <a:ext cx="156" cy="142"/>
            </a:xfrm>
            <a:prstGeom prst="ellipse">
              <a:avLst/>
            </a:prstGeom>
            <a:solidFill>
              <a:srgbClr val="33CC33"/>
            </a:solidFill>
            <a:ln w="9525">
              <a:noFill/>
              <a:round/>
              <a:headEnd/>
              <a:tailEnd/>
            </a:ln>
          </p:spPr>
          <p:txBody>
            <a:bodyPr wrap="none" anchor="ctr"/>
            <a:lstStyle/>
            <a:p>
              <a:endParaRPr lang="en-US"/>
            </a:p>
          </p:txBody>
        </p:sp>
        <p:sp>
          <p:nvSpPr>
            <p:cNvPr id="200761" name="Rectangle 343"/>
            <p:cNvSpPr>
              <a:spLocks noChangeArrowheads="1"/>
            </p:cNvSpPr>
            <p:nvPr/>
          </p:nvSpPr>
          <p:spPr bwMode="auto">
            <a:xfrm>
              <a:off x="5061" y="1835"/>
              <a:ext cx="87" cy="759"/>
            </a:xfrm>
            <a:prstGeom prst="rect">
              <a:avLst/>
            </a:prstGeom>
            <a:solidFill>
              <a:srgbClr val="292929"/>
            </a:solidFill>
            <a:ln w="9525">
              <a:solidFill>
                <a:schemeClr val="tx1"/>
              </a:solidFill>
              <a:miter lim="800000"/>
              <a:headEnd/>
              <a:tailEnd/>
            </a:ln>
          </p:spPr>
          <p:txBody>
            <a:bodyPr wrap="none" anchor="ctr"/>
            <a:lstStyle/>
            <a:p>
              <a:endParaRPr lang="en-US"/>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3" name="Rectangle 7"/>
          <p:cNvSpPr>
            <a:spLocks noGrp="1" noChangeArrowheads="1"/>
          </p:cNvSpPr>
          <p:nvPr>
            <p:ph type="ftr" sz="quarter" idx="11"/>
          </p:nvPr>
        </p:nvSpPr>
        <p:spPr>
          <a:noFill/>
        </p:spPr>
        <p:txBody>
          <a:bodyPr/>
          <a:lstStyle/>
          <a:p>
            <a:r>
              <a:rPr lang="en-US" smtClean="0">
                <a:ea typeface="ＭＳ Ｐゴシック" pitchFamily="34" charset="-128"/>
              </a:rPr>
              <a:t>Application Layer</a:t>
            </a:r>
          </a:p>
        </p:txBody>
      </p:sp>
      <p:sp>
        <p:nvSpPr>
          <p:cNvPr id="202754" name="Rectangle 8"/>
          <p:cNvSpPr>
            <a:spLocks noGrp="1" noChangeArrowheads="1"/>
          </p:cNvSpPr>
          <p:nvPr>
            <p:ph type="sldNum" sz="quarter" idx="12"/>
          </p:nvPr>
        </p:nvSpPr>
        <p:spPr>
          <a:noFill/>
        </p:spPr>
        <p:txBody>
          <a:bodyPr/>
          <a:lstStyle/>
          <a:p>
            <a:r>
              <a:rPr lang="en-US"/>
              <a:t>2-</a:t>
            </a:r>
            <a:fld id="{E2859B51-D94D-4207-96E0-2F4EFA6DA6BE}" type="slidenum">
              <a:rPr lang="en-US"/>
              <a:pPr/>
              <a:t>12</a:t>
            </a:fld>
            <a:endParaRPr lang="en-US"/>
          </a:p>
        </p:txBody>
      </p:sp>
      <p:pic>
        <p:nvPicPr>
          <p:cNvPr id="202755" name="Picture 10" descr="underline_base"/>
          <p:cNvPicPr>
            <a:picLocks noChangeArrowheads="1"/>
          </p:cNvPicPr>
          <p:nvPr/>
        </p:nvPicPr>
        <p:blipFill>
          <a:blip r:embed="rId3" cstate="print"/>
          <a:srcRect/>
          <a:stretch>
            <a:fillRect/>
          </a:stretch>
        </p:blipFill>
        <p:spPr bwMode="auto">
          <a:xfrm>
            <a:off x="565150" y="862013"/>
            <a:ext cx="6856413" cy="173037"/>
          </a:xfrm>
          <a:prstGeom prst="rect">
            <a:avLst/>
          </a:prstGeom>
          <a:noFill/>
          <a:ln w="9525">
            <a:noFill/>
            <a:miter lim="800000"/>
            <a:headEnd/>
            <a:tailEnd/>
          </a:ln>
        </p:spPr>
      </p:pic>
      <p:sp>
        <p:nvSpPr>
          <p:cNvPr id="202756" name="Rectangle 2"/>
          <p:cNvSpPr>
            <a:spLocks noGrp="1" noChangeArrowheads="1"/>
          </p:cNvSpPr>
          <p:nvPr>
            <p:ph type="title"/>
          </p:nvPr>
        </p:nvSpPr>
        <p:spPr>
          <a:xfrm>
            <a:off x="533400" y="146050"/>
            <a:ext cx="7772400" cy="969963"/>
          </a:xfrm>
        </p:spPr>
        <p:txBody>
          <a:bodyPr/>
          <a:lstStyle/>
          <a:p>
            <a:r>
              <a:rPr lang="en-US" sz="4000" smtClean="0">
                <a:ea typeface="ＭＳ Ｐゴシック" pitchFamily="34" charset="-128"/>
              </a:rPr>
              <a:t>DNS: caching, updating records</a:t>
            </a:r>
          </a:p>
        </p:txBody>
      </p:sp>
      <p:sp>
        <p:nvSpPr>
          <p:cNvPr id="202757" name="Rectangle 3"/>
          <p:cNvSpPr>
            <a:spLocks noGrp="1" noChangeArrowheads="1"/>
          </p:cNvSpPr>
          <p:nvPr>
            <p:ph type="body" sz="half" idx="1"/>
          </p:nvPr>
        </p:nvSpPr>
        <p:spPr>
          <a:xfrm>
            <a:off x="619125" y="1438275"/>
            <a:ext cx="7926388" cy="4733925"/>
          </a:xfrm>
        </p:spPr>
        <p:txBody>
          <a:bodyPr/>
          <a:lstStyle/>
          <a:p>
            <a:r>
              <a:rPr lang="en-US" dirty="0" smtClean="0">
                <a:ea typeface="ＭＳ Ｐゴシック" pitchFamily="34" charset="-128"/>
              </a:rPr>
              <a:t>once (any) name server learns mapping, it </a:t>
            </a:r>
            <a:r>
              <a:rPr lang="en-US" i="1" dirty="0" smtClean="0">
                <a:solidFill>
                  <a:srgbClr val="000099"/>
                </a:solidFill>
                <a:ea typeface="ＭＳ Ｐゴシック" pitchFamily="34" charset="-128"/>
              </a:rPr>
              <a:t>caches</a:t>
            </a:r>
            <a:r>
              <a:rPr lang="en-US" dirty="0" smtClean="0">
                <a:ea typeface="ＭＳ Ｐゴシック" pitchFamily="34" charset="-128"/>
              </a:rPr>
              <a:t> mapping</a:t>
            </a:r>
          </a:p>
          <a:p>
            <a:pPr lvl="1"/>
            <a:r>
              <a:rPr lang="en-US" dirty="0" smtClean="0">
                <a:ea typeface="ＭＳ Ｐゴシック" pitchFamily="34" charset="-128"/>
              </a:rPr>
              <a:t>cache entries timeout (disappear) after some time (TTL)</a:t>
            </a:r>
          </a:p>
          <a:p>
            <a:pPr lvl="1"/>
            <a:r>
              <a:rPr lang="en-US" dirty="0" smtClean="0">
                <a:ea typeface="ＭＳ Ｐゴシック" pitchFamily="34" charset="-128"/>
              </a:rPr>
              <a:t>TLD servers typically cached in local name servers</a:t>
            </a:r>
          </a:p>
          <a:p>
            <a:pPr lvl="2"/>
            <a:r>
              <a:rPr lang="en-US" dirty="0" smtClean="0">
                <a:latin typeface="Gill Sans MT" pitchFamily="34" charset="0"/>
                <a:ea typeface="ＭＳ Ｐゴシック" pitchFamily="34" charset="-128"/>
              </a:rPr>
              <a:t>thus root name servers not often visited</a:t>
            </a:r>
            <a:endParaRPr lang="en-US" dirty="0" smtClean="0">
              <a:ea typeface="ＭＳ Ｐゴシック" pitchFamily="34" charset="-128"/>
            </a:endParaRPr>
          </a:p>
          <a:p>
            <a:r>
              <a:rPr lang="en-US" dirty="0" smtClean="0">
                <a:ea typeface="ＭＳ Ｐゴシック" pitchFamily="34" charset="-128"/>
              </a:rPr>
              <a:t>cached entries may be </a:t>
            </a:r>
            <a:r>
              <a:rPr lang="en-US" i="1" dirty="0" smtClean="0">
                <a:solidFill>
                  <a:srgbClr val="CC0000"/>
                </a:solidFill>
                <a:ea typeface="ＭＳ Ｐゴシック" pitchFamily="34" charset="-128"/>
              </a:rPr>
              <a:t>out-of-date</a:t>
            </a:r>
            <a:r>
              <a:rPr lang="en-US" dirty="0" smtClean="0">
                <a:ea typeface="ＭＳ Ｐゴシック" pitchFamily="34" charset="-128"/>
              </a:rPr>
              <a:t> (best effort name-to-address translation!)</a:t>
            </a:r>
          </a:p>
          <a:p>
            <a:pPr lvl="1"/>
            <a:r>
              <a:rPr lang="en-US" dirty="0" smtClean="0">
                <a:ea typeface="ＭＳ Ｐゴシック" pitchFamily="34" charset="-128"/>
              </a:rPr>
              <a:t>if name host changes IP address, may not be known Internet-wide until all TTLs expire</a:t>
            </a:r>
          </a:p>
          <a:p>
            <a:r>
              <a:rPr lang="en-US" dirty="0" smtClean="0">
                <a:ea typeface="ＭＳ Ｐゴシック" pitchFamily="34" charset="-128"/>
              </a:rPr>
              <a:t>update/notify mechanisms proposed IETF standard</a:t>
            </a:r>
          </a:p>
          <a:p>
            <a:pPr lvl="1"/>
            <a:r>
              <a:rPr lang="en-US" dirty="0" smtClean="0">
                <a:ea typeface="ＭＳ Ｐゴシック" pitchFamily="34" charset="-128"/>
                <a:hlinkClick r:id="rId4"/>
              </a:rPr>
              <a:t>RFC 2136 </a:t>
            </a:r>
            <a:r>
              <a:rPr lang="en-US" dirty="0" smtClean="0">
                <a:ea typeface="ＭＳ Ｐゴシック" pitchFamily="34" charset="-128"/>
              </a:rPr>
              <a:t>see </a:t>
            </a:r>
            <a:r>
              <a:rPr lang="en-US" dirty="0" smtClean="0">
                <a:ea typeface="ＭＳ Ｐゴシック" pitchFamily="34" charset="-128"/>
                <a:hlinkClick r:id="rId5"/>
              </a:rPr>
              <a:t>Wikipedia article</a:t>
            </a: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1" name="Rectangle 7"/>
          <p:cNvSpPr>
            <a:spLocks noGrp="1" noChangeArrowheads="1"/>
          </p:cNvSpPr>
          <p:nvPr>
            <p:ph type="ftr" sz="quarter" idx="11"/>
          </p:nvPr>
        </p:nvSpPr>
        <p:spPr>
          <a:noFill/>
        </p:spPr>
        <p:txBody>
          <a:bodyPr/>
          <a:lstStyle/>
          <a:p>
            <a:r>
              <a:rPr lang="en-US" smtClean="0">
                <a:ea typeface="ＭＳ Ｐゴシック" pitchFamily="34" charset="-128"/>
              </a:rPr>
              <a:t>Application Layer</a:t>
            </a:r>
          </a:p>
        </p:txBody>
      </p:sp>
      <p:sp>
        <p:nvSpPr>
          <p:cNvPr id="204802" name="Rectangle 8"/>
          <p:cNvSpPr>
            <a:spLocks noGrp="1" noChangeArrowheads="1"/>
          </p:cNvSpPr>
          <p:nvPr>
            <p:ph type="sldNum" sz="quarter" idx="12"/>
          </p:nvPr>
        </p:nvSpPr>
        <p:spPr>
          <a:noFill/>
        </p:spPr>
        <p:txBody>
          <a:bodyPr/>
          <a:lstStyle/>
          <a:p>
            <a:r>
              <a:rPr lang="en-US"/>
              <a:t>2-</a:t>
            </a:r>
            <a:fld id="{CB2A5534-4132-4257-BDC5-147D3381F7F4}" type="slidenum">
              <a:rPr lang="en-US"/>
              <a:pPr/>
              <a:t>13</a:t>
            </a:fld>
            <a:endParaRPr lang="en-US"/>
          </a:p>
        </p:txBody>
      </p:sp>
      <p:sp>
        <p:nvSpPr>
          <p:cNvPr id="204803" name="Rectangle 2"/>
          <p:cNvSpPr>
            <a:spLocks noGrp="1" noChangeArrowheads="1"/>
          </p:cNvSpPr>
          <p:nvPr>
            <p:ph type="title"/>
          </p:nvPr>
        </p:nvSpPr>
        <p:spPr>
          <a:xfrm>
            <a:off x="455613" y="201613"/>
            <a:ext cx="7772400" cy="892175"/>
          </a:xfrm>
        </p:spPr>
        <p:txBody>
          <a:bodyPr/>
          <a:lstStyle/>
          <a:p>
            <a:r>
              <a:rPr lang="en-US" sz="4000" smtClean="0">
                <a:ea typeface="ＭＳ Ｐゴシック" pitchFamily="34" charset="-128"/>
              </a:rPr>
              <a:t>DNS records</a:t>
            </a:r>
            <a:endParaRPr lang="en-US" smtClean="0">
              <a:ea typeface="ＭＳ Ｐゴシック" pitchFamily="34" charset="-128"/>
            </a:endParaRPr>
          </a:p>
        </p:txBody>
      </p:sp>
      <p:sp>
        <p:nvSpPr>
          <p:cNvPr id="204804" name="Rectangle 3"/>
          <p:cNvSpPr>
            <a:spLocks noGrp="1" noChangeArrowheads="1"/>
          </p:cNvSpPr>
          <p:nvPr>
            <p:ph type="body" sz="half" idx="1"/>
          </p:nvPr>
        </p:nvSpPr>
        <p:spPr>
          <a:xfrm>
            <a:off x="542925" y="1343025"/>
            <a:ext cx="7820025" cy="514350"/>
          </a:xfrm>
        </p:spPr>
        <p:txBody>
          <a:bodyPr/>
          <a:lstStyle/>
          <a:p>
            <a:pPr>
              <a:buFont typeface="Wingdings" pitchFamily="2" charset="2"/>
              <a:buNone/>
            </a:pPr>
            <a:r>
              <a:rPr lang="en-US" i="1" smtClean="0">
                <a:solidFill>
                  <a:srgbClr val="CC0000"/>
                </a:solidFill>
                <a:ea typeface="ＭＳ Ｐゴシック" pitchFamily="34" charset="-128"/>
              </a:rPr>
              <a:t>DNS:</a:t>
            </a:r>
            <a:r>
              <a:rPr lang="en-US" sz="2400" smtClean="0">
                <a:ea typeface="ＭＳ Ｐゴシック" pitchFamily="34" charset="-128"/>
              </a:rPr>
              <a:t> distributed db storing resource records </a:t>
            </a:r>
            <a:r>
              <a:rPr lang="en-US" smtClean="0">
                <a:solidFill>
                  <a:srgbClr val="CC0000"/>
                </a:solidFill>
                <a:ea typeface="ＭＳ Ｐゴシック" pitchFamily="34" charset="-128"/>
              </a:rPr>
              <a:t>(RR)</a:t>
            </a:r>
          </a:p>
        </p:txBody>
      </p:sp>
      <p:sp>
        <p:nvSpPr>
          <p:cNvPr id="204805" name="Rectangle 4"/>
          <p:cNvSpPr>
            <a:spLocks noGrp="1" noChangeArrowheads="1"/>
          </p:cNvSpPr>
          <p:nvPr>
            <p:ph type="body" sz="half" idx="2"/>
          </p:nvPr>
        </p:nvSpPr>
        <p:spPr>
          <a:xfrm>
            <a:off x="533400" y="3897313"/>
            <a:ext cx="3514725" cy="1905000"/>
          </a:xfrm>
        </p:spPr>
        <p:txBody>
          <a:bodyPr/>
          <a:lstStyle/>
          <a:p>
            <a:pPr>
              <a:buFont typeface="Wingdings" pitchFamily="2" charset="2"/>
              <a:buNone/>
            </a:pPr>
            <a:r>
              <a:rPr lang="en-US" u="sng" smtClean="0">
                <a:solidFill>
                  <a:srgbClr val="CC0000"/>
                </a:solidFill>
                <a:ea typeface="ＭＳ Ｐゴシック" pitchFamily="34" charset="-128"/>
              </a:rPr>
              <a:t>type=NS</a:t>
            </a:r>
          </a:p>
          <a:p>
            <a:pPr lvl="1"/>
            <a:r>
              <a:rPr lang="en-US" sz="2000" b="1" smtClean="0">
                <a:latin typeface="Courier New" pitchFamily="49" charset="0"/>
                <a:ea typeface="ＭＳ Ｐゴシック" pitchFamily="34" charset="-128"/>
              </a:rPr>
              <a:t>name</a:t>
            </a:r>
            <a:r>
              <a:rPr lang="en-US" sz="2000" smtClean="0">
                <a:ea typeface="ＭＳ Ｐゴシック" pitchFamily="34" charset="-128"/>
              </a:rPr>
              <a:t> is domain (e.g., foo.com)</a:t>
            </a:r>
          </a:p>
          <a:p>
            <a:pPr lvl="1"/>
            <a:r>
              <a:rPr lang="en-US" sz="2000" b="1" smtClean="0">
                <a:latin typeface="Courier New" pitchFamily="49" charset="0"/>
                <a:ea typeface="ＭＳ Ｐゴシック" pitchFamily="34" charset="-128"/>
              </a:rPr>
              <a:t>value</a:t>
            </a:r>
            <a:r>
              <a:rPr lang="en-US" sz="2000" smtClean="0">
                <a:ea typeface="ＭＳ Ｐゴシック" pitchFamily="34" charset="-128"/>
              </a:rPr>
              <a:t> is hostname of authoritative name server for this domain</a:t>
            </a:r>
          </a:p>
          <a:p>
            <a:endParaRPr lang="en-US" sz="2400" smtClean="0">
              <a:ea typeface="ＭＳ Ｐゴシック" pitchFamily="34" charset="-128"/>
            </a:endParaRPr>
          </a:p>
        </p:txBody>
      </p:sp>
      <p:sp>
        <p:nvSpPr>
          <p:cNvPr id="204806" name="Text Box 6"/>
          <p:cNvSpPr txBox="1">
            <a:spLocks noChangeArrowheads="1"/>
          </p:cNvSpPr>
          <p:nvPr/>
        </p:nvSpPr>
        <p:spPr bwMode="auto">
          <a:xfrm>
            <a:off x="1062182" y="1905942"/>
            <a:ext cx="6097443" cy="461665"/>
          </a:xfrm>
          <a:prstGeom prst="rect">
            <a:avLst/>
          </a:prstGeom>
          <a:noFill/>
          <a:ln w="9525">
            <a:noFill/>
            <a:miter lim="800000"/>
            <a:headEnd/>
            <a:tailEnd/>
          </a:ln>
        </p:spPr>
        <p:txBody>
          <a:bodyPr wrap="square" anchor="ctr">
            <a:spAutoFit/>
          </a:bodyPr>
          <a:lstStyle/>
          <a:p>
            <a:pPr algn="ctr">
              <a:spcBef>
                <a:spcPct val="0"/>
              </a:spcBef>
              <a:buClrTx/>
              <a:buSzTx/>
              <a:buFontTx/>
              <a:buNone/>
            </a:pPr>
            <a:r>
              <a:rPr lang="en-US" sz="2400" dirty="0"/>
              <a:t>RR format:</a:t>
            </a:r>
            <a:r>
              <a:rPr lang="en-US" sz="2400" dirty="0">
                <a:latin typeface="Comic Sans MS" pitchFamily="66" charset="0"/>
              </a:rPr>
              <a:t> </a:t>
            </a:r>
            <a:r>
              <a:rPr lang="en-US" sz="1800" b="1" dirty="0">
                <a:latin typeface="Courier New" pitchFamily="49" charset="0"/>
              </a:rPr>
              <a:t>(name, </a:t>
            </a:r>
            <a:r>
              <a:rPr lang="en-US" sz="1800" b="1" dirty="0" err="1" smtClean="0">
                <a:latin typeface="Courier New" pitchFamily="49" charset="0"/>
              </a:rPr>
              <a:t>ttl</a:t>
            </a:r>
            <a:r>
              <a:rPr lang="en-US" sz="1800" b="1" dirty="0" smtClean="0">
                <a:latin typeface="Courier New" pitchFamily="49" charset="0"/>
              </a:rPr>
              <a:t>, type</a:t>
            </a:r>
            <a:r>
              <a:rPr lang="en-US" sz="1800" b="1" dirty="0">
                <a:latin typeface="Courier New" pitchFamily="49" charset="0"/>
              </a:rPr>
              <a:t>, </a:t>
            </a:r>
            <a:r>
              <a:rPr lang="en-US" sz="1800" b="1" dirty="0" smtClean="0">
                <a:latin typeface="Courier New" pitchFamily="49" charset="0"/>
              </a:rPr>
              <a:t>value)</a:t>
            </a:r>
            <a:endParaRPr lang="en-US" sz="2400" dirty="0">
              <a:latin typeface="Times New Roman" pitchFamily="18" charset="0"/>
            </a:endParaRPr>
          </a:p>
        </p:txBody>
      </p:sp>
      <p:sp>
        <p:nvSpPr>
          <p:cNvPr id="204807" name="Rectangle 7"/>
          <p:cNvSpPr>
            <a:spLocks noChangeArrowheads="1"/>
          </p:cNvSpPr>
          <p:nvPr/>
        </p:nvSpPr>
        <p:spPr bwMode="auto">
          <a:xfrm>
            <a:off x="1089891" y="1895475"/>
            <a:ext cx="6053859" cy="571500"/>
          </a:xfrm>
          <a:prstGeom prst="rect">
            <a:avLst/>
          </a:prstGeom>
          <a:noFill/>
          <a:ln w="19050">
            <a:solidFill>
              <a:srgbClr val="000099"/>
            </a:solidFill>
            <a:miter lim="800000"/>
            <a:headEnd/>
            <a:tailEnd/>
          </a:ln>
        </p:spPr>
        <p:txBody>
          <a:bodyPr wrap="none" anchor="ctr"/>
          <a:lstStyle/>
          <a:p>
            <a:pPr algn="ctr">
              <a:spcBef>
                <a:spcPct val="0"/>
              </a:spcBef>
              <a:buClrTx/>
              <a:buSzTx/>
              <a:buFontTx/>
              <a:buNone/>
            </a:pPr>
            <a:endParaRPr lang="en-US" sz="2400">
              <a:solidFill>
                <a:schemeClr val="accent2"/>
              </a:solidFill>
              <a:latin typeface="Times New Roman" pitchFamily="18" charset="0"/>
            </a:endParaRPr>
          </a:p>
        </p:txBody>
      </p:sp>
      <p:sp>
        <p:nvSpPr>
          <p:cNvPr id="204808" name="Rectangle 8"/>
          <p:cNvSpPr>
            <a:spLocks noChangeArrowheads="1"/>
          </p:cNvSpPr>
          <p:nvPr/>
        </p:nvSpPr>
        <p:spPr bwMode="auto">
          <a:xfrm>
            <a:off x="523875" y="2657475"/>
            <a:ext cx="3810000" cy="1304925"/>
          </a:xfrm>
          <a:prstGeom prst="rect">
            <a:avLst/>
          </a:prstGeom>
          <a:noFill/>
          <a:ln w="9525">
            <a:noFill/>
            <a:miter lim="800000"/>
            <a:headEnd/>
            <a:tailEnd/>
          </a:ln>
        </p:spPr>
        <p:txBody>
          <a:bodyPr/>
          <a:lstStyle/>
          <a:p>
            <a:pPr marL="342900" indent="-342900">
              <a:buClr>
                <a:srgbClr val="000099"/>
              </a:buClr>
              <a:buSzPct val="75000"/>
              <a:buFont typeface="Wingdings" pitchFamily="2" charset="2"/>
              <a:buNone/>
            </a:pPr>
            <a:r>
              <a:rPr lang="en-US" sz="2800" u="sng">
                <a:solidFill>
                  <a:srgbClr val="CC0000"/>
                </a:solidFill>
                <a:latin typeface="Gill Sans MT" pitchFamily="34" charset="0"/>
              </a:rPr>
              <a:t>type=A</a:t>
            </a:r>
          </a:p>
          <a:p>
            <a:pPr marL="742950" lvl="1" indent="-285750">
              <a:buClr>
                <a:srgbClr val="000099"/>
              </a:buClr>
              <a:buSzTx/>
              <a:buFont typeface="Wingdings" pitchFamily="2" charset="2"/>
              <a:buChar char="§"/>
            </a:pPr>
            <a:r>
              <a:rPr lang="en-US" b="1">
                <a:latin typeface="Courier New" pitchFamily="49" charset="0"/>
              </a:rPr>
              <a:t>name</a:t>
            </a:r>
            <a:r>
              <a:rPr lang="en-US">
                <a:latin typeface="Comic Sans MS" pitchFamily="66" charset="0"/>
              </a:rPr>
              <a:t> </a:t>
            </a:r>
            <a:r>
              <a:rPr lang="en-US">
                <a:latin typeface="Gill Sans MT" pitchFamily="34" charset="0"/>
              </a:rPr>
              <a:t>is hostname</a:t>
            </a:r>
          </a:p>
          <a:p>
            <a:pPr marL="742950" lvl="1" indent="-285750">
              <a:buClr>
                <a:srgbClr val="000099"/>
              </a:buClr>
              <a:buSzTx/>
              <a:buFont typeface="Wingdings" pitchFamily="2" charset="2"/>
              <a:buChar char="§"/>
            </a:pPr>
            <a:r>
              <a:rPr lang="en-US" b="1">
                <a:latin typeface="Courier New" pitchFamily="49" charset="0"/>
              </a:rPr>
              <a:t>value</a:t>
            </a:r>
            <a:r>
              <a:rPr lang="en-US">
                <a:latin typeface="Comic Sans MS" pitchFamily="66" charset="0"/>
              </a:rPr>
              <a:t> </a:t>
            </a:r>
            <a:r>
              <a:rPr lang="en-US">
                <a:latin typeface="Gill Sans MT" pitchFamily="34" charset="0"/>
              </a:rPr>
              <a:t>is IP address</a:t>
            </a:r>
          </a:p>
          <a:p>
            <a:pPr marL="342900" indent="-342900">
              <a:buFont typeface="ZapfDingbats" pitchFamily="82" charset="2"/>
              <a:buChar char="r"/>
            </a:pPr>
            <a:endParaRPr lang="en-US" sz="2400">
              <a:latin typeface="Gill Sans MT" pitchFamily="34" charset="0"/>
            </a:endParaRPr>
          </a:p>
        </p:txBody>
      </p:sp>
      <p:sp>
        <p:nvSpPr>
          <p:cNvPr id="204809" name="Rectangle 9"/>
          <p:cNvSpPr>
            <a:spLocks noChangeArrowheads="1"/>
          </p:cNvSpPr>
          <p:nvPr/>
        </p:nvSpPr>
        <p:spPr bwMode="auto">
          <a:xfrm>
            <a:off x="4229100" y="2697163"/>
            <a:ext cx="4514850" cy="2171700"/>
          </a:xfrm>
          <a:prstGeom prst="rect">
            <a:avLst/>
          </a:prstGeom>
          <a:noFill/>
          <a:ln w="9525">
            <a:noFill/>
            <a:miter lim="800000"/>
            <a:headEnd/>
            <a:tailEnd/>
          </a:ln>
        </p:spPr>
        <p:txBody>
          <a:bodyPr/>
          <a:lstStyle/>
          <a:p>
            <a:pPr marL="342900" indent="-342900"/>
            <a:r>
              <a:rPr lang="en-US" sz="2800" u="sng">
                <a:solidFill>
                  <a:srgbClr val="CC0000"/>
                </a:solidFill>
                <a:latin typeface="Gill Sans MT" pitchFamily="34" charset="0"/>
              </a:rPr>
              <a:t>type=CNAME</a:t>
            </a:r>
          </a:p>
          <a:p>
            <a:pPr marL="742950" lvl="1" indent="-285750">
              <a:buClr>
                <a:srgbClr val="000099"/>
              </a:buClr>
              <a:buSzTx/>
              <a:buFont typeface="Wingdings" pitchFamily="2" charset="2"/>
              <a:buChar char="§"/>
            </a:pPr>
            <a:r>
              <a:rPr lang="en-US" b="1">
                <a:latin typeface="Courier New" pitchFamily="49" charset="0"/>
              </a:rPr>
              <a:t>name</a:t>
            </a:r>
            <a:r>
              <a:rPr lang="en-US">
                <a:latin typeface="Comic Sans MS" pitchFamily="66" charset="0"/>
              </a:rPr>
              <a:t> is </a:t>
            </a:r>
            <a:r>
              <a:rPr lang="en-US">
                <a:latin typeface="Gill Sans MT" pitchFamily="34" charset="0"/>
              </a:rPr>
              <a:t>alias name for some </a:t>
            </a:r>
            <a:r>
              <a:rPr lang="ja-JP" altLang="en-US">
                <a:latin typeface="Gill Sans MT" pitchFamily="34" charset="0"/>
              </a:rPr>
              <a:t>“</a:t>
            </a:r>
            <a:r>
              <a:rPr lang="en-US" altLang="ja-JP">
                <a:latin typeface="Gill Sans MT" pitchFamily="34" charset="0"/>
              </a:rPr>
              <a:t>canonical</a:t>
            </a:r>
            <a:r>
              <a:rPr lang="ja-JP" altLang="en-US">
                <a:latin typeface="Gill Sans MT" pitchFamily="34" charset="0"/>
              </a:rPr>
              <a:t>”</a:t>
            </a:r>
            <a:r>
              <a:rPr lang="en-US" altLang="ja-JP">
                <a:latin typeface="Gill Sans MT" pitchFamily="34" charset="0"/>
              </a:rPr>
              <a:t> (the real) name</a:t>
            </a:r>
          </a:p>
          <a:p>
            <a:pPr marL="742950" lvl="1" indent="-285750">
              <a:buClr>
                <a:srgbClr val="000099"/>
              </a:buClr>
              <a:buSzTx/>
              <a:buFont typeface="Wingdings" pitchFamily="2" charset="2"/>
              <a:buChar char="§"/>
            </a:pPr>
            <a:r>
              <a:rPr lang="en-US" sz="1800" b="1">
                <a:latin typeface="Courier New" pitchFamily="49" charset="0"/>
              </a:rPr>
              <a:t>www.ibm.com</a:t>
            </a:r>
            <a:r>
              <a:rPr lang="en-US" sz="1800">
                <a:latin typeface="Courier New" pitchFamily="49" charset="0"/>
              </a:rPr>
              <a:t> </a:t>
            </a:r>
            <a:r>
              <a:rPr lang="en-US">
                <a:latin typeface="Gill Sans MT" pitchFamily="34" charset="0"/>
              </a:rPr>
              <a:t>is really</a:t>
            </a:r>
            <a:endParaRPr lang="en-US" sz="1800">
              <a:latin typeface="Gill Sans MT" pitchFamily="34" charset="0"/>
            </a:endParaRPr>
          </a:p>
          <a:p>
            <a:pPr marL="742950" lvl="1" indent="-285750">
              <a:buClr>
                <a:srgbClr val="000099"/>
              </a:buClr>
              <a:buSzTx/>
              <a:buFont typeface="Wingdings" pitchFamily="2" charset="2"/>
              <a:buNone/>
            </a:pPr>
            <a:r>
              <a:rPr lang="en-US" sz="1800">
                <a:latin typeface="Courier New" pitchFamily="49" charset="0"/>
              </a:rPr>
              <a:t>  </a:t>
            </a:r>
            <a:r>
              <a:rPr lang="en-US" sz="1800" b="1">
                <a:latin typeface="Courier New" pitchFamily="49" charset="0"/>
              </a:rPr>
              <a:t>servereast.backup2.ibm.com</a:t>
            </a:r>
          </a:p>
          <a:p>
            <a:pPr marL="742950" lvl="1" indent="-285750">
              <a:buClr>
                <a:srgbClr val="000099"/>
              </a:buClr>
              <a:buSzTx/>
              <a:buFont typeface="Wingdings" pitchFamily="2" charset="2"/>
              <a:buChar char="§"/>
            </a:pPr>
            <a:r>
              <a:rPr lang="en-US" b="1">
                <a:latin typeface="Courier New" pitchFamily="49" charset="0"/>
              </a:rPr>
              <a:t>value</a:t>
            </a:r>
            <a:r>
              <a:rPr lang="en-US">
                <a:latin typeface="Comic Sans MS" pitchFamily="66" charset="0"/>
              </a:rPr>
              <a:t> </a:t>
            </a:r>
            <a:r>
              <a:rPr lang="en-US">
                <a:latin typeface="Gill Sans MT" pitchFamily="34" charset="0"/>
              </a:rPr>
              <a:t>is canonical name</a:t>
            </a:r>
          </a:p>
          <a:p>
            <a:pPr marL="342900" indent="-342900">
              <a:buFont typeface="ZapfDingbats" pitchFamily="82" charset="2"/>
              <a:buChar char="r"/>
            </a:pPr>
            <a:endParaRPr lang="en-US" sz="2400">
              <a:latin typeface="Gill Sans MT" pitchFamily="34" charset="0"/>
            </a:endParaRPr>
          </a:p>
        </p:txBody>
      </p:sp>
      <p:sp>
        <p:nvSpPr>
          <p:cNvPr id="204810" name="Rectangle 10"/>
          <p:cNvSpPr>
            <a:spLocks noChangeArrowheads="1"/>
          </p:cNvSpPr>
          <p:nvPr/>
        </p:nvSpPr>
        <p:spPr bwMode="auto">
          <a:xfrm>
            <a:off x="4252913" y="5022850"/>
            <a:ext cx="4408487" cy="1309688"/>
          </a:xfrm>
          <a:prstGeom prst="rect">
            <a:avLst/>
          </a:prstGeom>
          <a:noFill/>
          <a:ln w="9525">
            <a:noFill/>
            <a:miter lim="800000"/>
            <a:headEnd/>
            <a:tailEnd/>
          </a:ln>
        </p:spPr>
        <p:txBody>
          <a:bodyPr/>
          <a:lstStyle/>
          <a:p>
            <a:pPr marL="342900" indent="-342900"/>
            <a:r>
              <a:rPr lang="en-US" sz="2800" u="sng">
                <a:solidFill>
                  <a:srgbClr val="CC0000"/>
                </a:solidFill>
                <a:latin typeface="Gill Sans MT" pitchFamily="34" charset="0"/>
              </a:rPr>
              <a:t>type=MX</a:t>
            </a:r>
          </a:p>
          <a:p>
            <a:pPr marL="742950" lvl="1" indent="-285750">
              <a:buClr>
                <a:srgbClr val="000099"/>
              </a:buClr>
              <a:buSzTx/>
              <a:buFont typeface="Wingdings" pitchFamily="2" charset="2"/>
              <a:buChar char="§"/>
            </a:pPr>
            <a:r>
              <a:rPr lang="en-US" b="1">
                <a:latin typeface="Courier New" pitchFamily="49" charset="0"/>
              </a:rPr>
              <a:t>value</a:t>
            </a:r>
            <a:r>
              <a:rPr lang="en-US">
                <a:latin typeface="Comic Sans MS" pitchFamily="66" charset="0"/>
              </a:rPr>
              <a:t> </a:t>
            </a:r>
            <a:r>
              <a:rPr lang="en-US">
                <a:latin typeface="Gill Sans MT" pitchFamily="34" charset="0"/>
              </a:rPr>
              <a:t>is name of mailserver associated with</a:t>
            </a:r>
            <a:r>
              <a:rPr lang="en-US">
                <a:latin typeface="Comic Sans MS" pitchFamily="66" charset="0"/>
              </a:rPr>
              <a:t> </a:t>
            </a:r>
            <a:r>
              <a:rPr lang="en-US" b="1">
                <a:latin typeface="Courier New" pitchFamily="49" charset="0"/>
              </a:rPr>
              <a:t>name</a:t>
            </a:r>
            <a:endParaRPr lang="en-US">
              <a:latin typeface="Comic Sans MS" pitchFamily="66" charset="0"/>
            </a:endParaRPr>
          </a:p>
          <a:p>
            <a:pPr marL="342900" indent="-342900">
              <a:buFont typeface="ZapfDingbats" pitchFamily="82" charset="2"/>
              <a:buChar char="r"/>
            </a:pPr>
            <a:endParaRPr lang="en-US" sz="2400">
              <a:latin typeface="Comic Sans MS" pitchFamily="66" charset="0"/>
            </a:endParaRPr>
          </a:p>
        </p:txBody>
      </p:sp>
      <p:pic>
        <p:nvPicPr>
          <p:cNvPr id="204811" name="Picture 16" descr="underline_base"/>
          <p:cNvPicPr>
            <a:picLocks noChangeArrowheads="1"/>
          </p:cNvPicPr>
          <p:nvPr/>
        </p:nvPicPr>
        <p:blipFill>
          <a:blip r:embed="rId3" cstate="print"/>
          <a:srcRect/>
          <a:stretch>
            <a:fillRect/>
          </a:stretch>
        </p:blipFill>
        <p:spPr bwMode="auto">
          <a:xfrm>
            <a:off x="446088" y="881063"/>
            <a:ext cx="3198812" cy="173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49" name="Rectangle 7"/>
          <p:cNvSpPr>
            <a:spLocks noGrp="1" noChangeArrowheads="1"/>
          </p:cNvSpPr>
          <p:nvPr>
            <p:ph type="ftr" sz="quarter" idx="11"/>
          </p:nvPr>
        </p:nvSpPr>
        <p:spPr>
          <a:noFill/>
        </p:spPr>
        <p:txBody>
          <a:bodyPr/>
          <a:lstStyle/>
          <a:p>
            <a:r>
              <a:rPr lang="en-US" smtClean="0">
                <a:ea typeface="ＭＳ Ｐゴシック" pitchFamily="34" charset="-128"/>
              </a:rPr>
              <a:t>Application Layer</a:t>
            </a:r>
          </a:p>
        </p:txBody>
      </p:sp>
      <p:sp>
        <p:nvSpPr>
          <p:cNvPr id="206850" name="Rectangle 8"/>
          <p:cNvSpPr>
            <a:spLocks noGrp="1" noChangeArrowheads="1"/>
          </p:cNvSpPr>
          <p:nvPr>
            <p:ph type="sldNum" sz="quarter" idx="12"/>
          </p:nvPr>
        </p:nvSpPr>
        <p:spPr>
          <a:noFill/>
        </p:spPr>
        <p:txBody>
          <a:bodyPr/>
          <a:lstStyle/>
          <a:p>
            <a:r>
              <a:rPr lang="en-US"/>
              <a:t>2-</a:t>
            </a:r>
            <a:fld id="{8FB81315-44CE-49E2-A366-E48C8E89DEF9}" type="slidenum">
              <a:rPr lang="en-US"/>
              <a:pPr/>
              <a:t>14</a:t>
            </a:fld>
            <a:endParaRPr lang="en-US"/>
          </a:p>
        </p:txBody>
      </p:sp>
      <p:pic>
        <p:nvPicPr>
          <p:cNvPr id="206851" name="Picture 11" descr="underline_base"/>
          <p:cNvPicPr>
            <a:picLocks noChangeArrowheads="1"/>
          </p:cNvPicPr>
          <p:nvPr/>
        </p:nvPicPr>
        <p:blipFill>
          <a:blip r:embed="rId3" cstate="print"/>
          <a:srcRect/>
          <a:stretch>
            <a:fillRect/>
          </a:stretch>
        </p:blipFill>
        <p:spPr bwMode="auto">
          <a:xfrm>
            <a:off x="495300" y="885825"/>
            <a:ext cx="5484813" cy="173038"/>
          </a:xfrm>
          <a:prstGeom prst="rect">
            <a:avLst/>
          </a:prstGeom>
          <a:noFill/>
          <a:ln w="9525">
            <a:noFill/>
            <a:miter lim="800000"/>
            <a:headEnd/>
            <a:tailEnd/>
          </a:ln>
        </p:spPr>
      </p:pic>
      <p:sp>
        <p:nvSpPr>
          <p:cNvPr id="206852" name="Rectangle 2"/>
          <p:cNvSpPr>
            <a:spLocks noGrp="1" noChangeArrowheads="1"/>
          </p:cNvSpPr>
          <p:nvPr>
            <p:ph type="title"/>
          </p:nvPr>
        </p:nvSpPr>
        <p:spPr>
          <a:xfrm>
            <a:off x="446088" y="217488"/>
            <a:ext cx="7772400" cy="860425"/>
          </a:xfrm>
        </p:spPr>
        <p:txBody>
          <a:bodyPr/>
          <a:lstStyle/>
          <a:p>
            <a:r>
              <a:rPr lang="en-US" sz="4000" smtClean="0">
                <a:ea typeface="ＭＳ Ｐゴシック" pitchFamily="34" charset="-128"/>
              </a:rPr>
              <a:t>DNS protocol, messages</a:t>
            </a:r>
            <a:endParaRPr lang="en-US" smtClean="0">
              <a:ea typeface="ＭＳ Ｐゴシック" pitchFamily="34" charset="-128"/>
            </a:endParaRPr>
          </a:p>
        </p:txBody>
      </p:sp>
      <p:sp>
        <p:nvSpPr>
          <p:cNvPr id="206853" name="Rectangle 3"/>
          <p:cNvSpPr>
            <a:spLocks noGrp="1" noChangeArrowheads="1"/>
          </p:cNvSpPr>
          <p:nvPr>
            <p:ph type="body" sz="half" idx="1"/>
          </p:nvPr>
        </p:nvSpPr>
        <p:spPr>
          <a:xfrm>
            <a:off x="477838" y="1333500"/>
            <a:ext cx="7820025" cy="514350"/>
          </a:xfrm>
        </p:spPr>
        <p:txBody>
          <a:bodyPr/>
          <a:lstStyle/>
          <a:p>
            <a:r>
              <a:rPr lang="en-US" i="1" smtClean="0">
                <a:solidFill>
                  <a:srgbClr val="CC0000"/>
                </a:solidFill>
                <a:ea typeface="ＭＳ Ｐゴシック" pitchFamily="34" charset="-128"/>
              </a:rPr>
              <a:t>query</a:t>
            </a:r>
            <a:r>
              <a:rPr lang="en-US" smtClean="0">
                <a:solidFill>
                  <a:srgbClr val="FF0000"/>
                </a:solidFill>
                <a:ea typeface="ＭＳ Ｐゴシック" pitchFamily="34" charset="-128"/>
              </a:rPr>
              <a:t> </a:t>
            </a:r>
            <a:r>
              <a:rPr lang="en-US" smtClean="0">
                <a:ea typeface="ＭＳ Ｐゴシック" pitchFamily="34" charset="-128"/>
              </a:rPr>
              <a:t>and </a:t>
            </a:r>
            <a:r>
              <a:rPr lang="en-US" i="1" smtClean="0">
                <a:solidFill>
                  <a:srgbClr val="CC0000"/>
                </a:solidFill>
                <a:ea typeface="ＭＳ Ｐゴシック" pitchFamily="34" charset="-128"/>
              </a:rPr>
              <a:t>reply</a:t>
            </a:r>
            <a:r>
              <a:rPr lang="en-US" smtClean="0">
                <a:ea typeface="ＭＳ Ｐゴシック" pitchFamily="34" charset="-128"/>
              </a:rPr>
              <a:t> messages, both with same </a:t>
            </a:r>
            <a:r>
              <a:rPr lang="en-US" i="1" smtClean="0">
                <a:solidFill>
                  <a:srgbClr val="CC0000"/>
                </a:solidFill>
                <a:ea typeface="ＭＳ Ｐゴシック" pitchFamily="34" charset="-128"/>
              </a:rPr>
              <a:t>message format</a:t>
            </a:r>
            <a:endParaRPr lang="en-US" smtClean="0">
              <a:solidFill>
                <a:srgbClr val="CC0000"/>
              </a:solidFill>
              <a:ea typeface="ＭＳ Ｐゴシック" pitchFamily="34" charset="-128"/>
            </a:endParaRPr>
          </a:p>
        </p:txBody>
      </p:sp>
      <p:sp>
        <p:nvSpPr>
          <p:cNvPr id="206854" name="Rectangle 4"/>
          <p:cNvSpPr>
            <a:spLocks noChangeArrowheads="1"/>
          </p:cNvSpPr>
          <p:nvPr/>
        </p:nvSpPr>
        <p:spPr bwMode="auto">
          <a:xfrm>
            <a:off x="490538" y="2352675"/>
            <a:ext cx="3575050" cy="3838575"/>
          </a:xfrm>
          <a:prstGeom prst="rect">
            <a:avLst/>
          </a:prstGeom>
          <a:noFill/>
          <a:ln w="9525">
            <a:noFill/>
            <a:miter lim="800000"/>
            <a:headEnd/>
            <a:tailEnd/>
          </a:ln>
        </p:spPr>
        <p:txBody>
          <a:bodyPr/>
          <a:lstStyle/>
          <a:p>
            <a:pPr marL="342900" indent="-342900"/>
            <a:r>
              <a:rPr lang="en-US" sz="2400">
                <a:latin typeface="Gill Sans MT" pitchFamily="34" charset="0"/>
              </a:rPr>
              <a:t>msg header</a:t>
            </a:r>
          </a:p>
          <a:p>
            <a:pPr marL="342900" indent="-342900">
              <a:buClr>
                <a:srgbClr val="000099"/>
              </a:buClr>
              <a:buSzPct val="75000"/>
              <a:buFont typeface="Wingdings" pitchFamily="2" charset="2"/>
              <a:buChar char="v"/>
            </a:pPr>
            <a:r>
              <a:rPr lang="en-US">
                <a:solidFill>
                  <a:srgbClr val="000099"/>
                </a:solidFill>
                <a:latin typeface="Gill Sans MT" pitchFamily="34" charset="0"/>
              </a:rPr>
              <a:t>identification:</a:t>
            </a:r>
            <a:r>
              <a:rPr lang="en-US">
                <a:latin typeface="Gill Sans MT" pitchFamily="34" charset="0"/>
              </a:rPr>
              <a:t> 16 bit # for query, reply to query uses same #</a:t>
            </a:r>
          </a:p>
          <a:p>
            <a:pPr marL="342900" indent="-342900">
              <a:buClr>
                <a:srgbClr val="000099"/>
              </a:buClr>
              <a:buSzPct val="75000"/>
              <a:buFont typeface="Wingdings" pitchFamily="2" charset="2"/>
              <a:buChar char="v"/>
            </a:pPr>
            <a:r>
              <a:rPr lang="en-US">
                <a:solidFill>
                  <a:srgbClr val="000099"/>
                </a:solidFill>
                <a:latin typeface="Gill Sans MT" pitchFamily="34" charset="0"/>
              </a:rPr>
              <a:t>flags:</a:t>
            </a:r>
          </a:p>
          <a:p>
            <a:pPr marL="742950" lvl="1" indent="-285750">
              <a:buClr>
                <a:srgbClr val="000099"/>
              </a:buClr>
              <a:buSzTx/>
              <a:buFont typeface="Wingdings" pitchFamily="2" charset="2"/>
              <a:buChar char="§"/>
            </a:pPr>
            <a:r>
              <a:rPr lang="en-US">
                <a:latin typeface="Gill Sans MT" pitchFamily="34" charset="0"/>
              </a:rPr>
              <a:t>query or reply</a:t>
            </a:r>
          </a:p>
          <a:p>
            <a:pPr marL="742950" lvl="1" indent="-285750">
              <a:buClr>
                <a:srgbClr val="000099"/>
              </a:buClr>
              <a:buSzTx/>
              <a:buFont typeface="Wingdings" pitchFamily="2" charset="2"/>
              <a:buChar char="§"/>
            </a:pPr>
            <a:r>
              <a:rPr lang="en-US">
                <a:latin typeface="Gill Sans MT" pitchFamily="34" charset="0"/>
              </a:rPr>
              <a:t>recursion desired </a:t>
            </a:r>
          </a:p>
          <a:p>
            <a:pPr marL="742950" lvl="1" indent="-285750">
              <a:buClr>
                <a:srgbClr val="000099"/>
              </a:buClr>
              <a:buSzTx/>
              <a:buFont typeface="Wingdings" pitchFamily="2" charset="2"/>
              <a:buChar char="§"/>
            </a:pPr>
            <a:r>
              <a:rPr lang="en-US">
                <a:latin typeface="Gill Sans MT" pitchFamily="34" charset="0"/>
              </a:rPr>
              <a:t>recursion available</a:t>
            </a:r>
          </a:p>
          <a:p>
            <a:pPr marL="742950" lvl="1" indent="-285750">
              <a:buClr>
                <a:srgbClr val="000099"/>
              </a:buClr>
              <a:buSzTx/>
              <a:buFont typeface="Wingdings" pitchFamily="2" charset="2"/>
              <a:buChar char="§"/>
            </a:pPr>
            <a:r>
              <a:rPr lang="en-US">
                <a:latin typeface="Gill Sans MT" pitchFamily="34" charset="0"/>
              </a:rPr>
              <a:t>reply is authoritative</a:t>
            </a:r>
          </a:p>
        </p:txBody>
      </p:sp>
      <p:grpSp>
        <p:nvGrpSpPr>
          <p:cNvPr id="206855" name="Group 36"/>
          <p:cNvGrpSpPr>
            <a:grpSpLocks/>
          </p:cNvGrpSpPr>
          <p:nvPr/>
        </p:nvGrpSpPr>
        <p:grpSpPr bwMode="auto">
          <a:xfrm>
            <a:off x="4241800" y="2216150"/>
            <a:ext cx="3725863" cy="4184650"/>
            <a:chOff x="2672" y="1396"/>
            <a:chExt cx="2347" cy="2636"/>
          </a:xfrm>
        </p:grpSpPr>
        <p:sp>
          <p:nvSpPr>
            <p:cNvPr id="206866" name="Rectangle 33"/>
            <p:cNvSpPr>
              <a:spLocks noChangeArrowheads="1"/>
            </p:cNvSpPr>
            <p:nvPr/>
          </p:nvSpPr>
          <p:spPr bwMode="auto">
            <a:xfrm>
              <a:off x="2742" y="1396"/>
              <a:ext cx="2277" cy="2585"/>
            </a:xfrm>
            <a:prstGeom prst="rect">
              <a:avLst/>
            </a:prstGeom>
            <a:solidFill>
              <a:srgbClr val="000099"/>
            </a:solidFill>
            <a:ln w="9525">
              <a:noFill/>
              <a:miter lim="800000"/>
              <a:headEnd/>
              <a:tailEnd/>
            </a:ln>
          </p:spPr>
          <p:txBody>
            <a:bodyPr wrap="none" anchor="ctr"/>
            <a:lstStyle/>
            <a:p>
              <a:endParaRPr lang="en-US"/>
            </a:p>
          </p:txBody>
        </p:sp>
        <p:sp>
          <p:nvSpPr>
            <p:cNvPr id="206867" name="Rectangle 12"/>
            <p:cNvSpPr>
              <a:spLocks noChangeArrowheads="1"/>
            </p:cNvSpPr>
            <p:nvPr/>
          </p:nvSpPr>
          <p:spPr bwMode="auto">
            <a:xfrm>
              <a:off x="2688" y="1447"/>
              <a:ext cx="2277" cy="2585"/>
            </a:xfrm>
            <a:prstGeom prst="rect">
              <a:avLst/>
            </a:prstGeom>
            <a:solidFill>
              <a:schemeClr val="bg1"/>
            </a:solidFill>
            <a:ln w="19050">
              <a:solidFill>
                <a:schemeClr val="tx1"/>
              </a:solidFill>
              <a:miter lim="800000"/>
              <a:headEnd/>
              <a:tailEnd/>
            </a:ln>
          </p:spPr>
          <p:txBody>
            <a:bodyPr wrap="none" anchor="ctr"/>
            <a:lstStyle/>
            <a:p>
              <a:endParaRPr lang="en-US"/>
            </a:p>
          </p:txBody>
        </p:sp>
        <p:sp>
          <p:nvSpPr>
            <p:cNvPr id="206868" name="Line 13"/>
            <p:cNvSpPr>
              <a:spLocks noChangeShapeType="1"/>
            </p:cNvSpPr>
            <p:nvPr/>
          </p:nvSpPr>
          <p:spPr bwMode="auto">
            <a:xfrm>
              <a:off x="2681" y="3606"/>
              <a:ext cx="2297" cy="0"/>
            </a:xfrm>
            <a:prstGeom prst="line">
              <a:avLst/>
            </a:prstGeom>
            <a:noFill/>
            <a:ln w="19050">
              <a:solidFill>
                <a:schemeClr val="tx1"/>
              </a:solidFill>
              <a:round/>
              <a:headEnd/>
              <a:tailEnd/>
            </a:ln>
          </p:spPr>
          <p:txBody>
            <a:bodyPr/>
            <a:lstStyle/>
            <a:p>
              <a:endParaRPr lang="en-US"/>
            </a:p>
          </p:txBody>
        </p:sp>
        <p:sp>
          <p:nvSpPr>
            <p:cNvPr id="206869" name="Line 14"/>
            <p:cNvSpPr>
              <a:spLocks noChangeShapeType="1"/>
            </p:cNvSpPr>
            <p:nvPr/>
          </p:nvSpPr>
          <p:spPr bwMode="auto">
            <a:xfrm>
              <a:off x="2688" y="3174"/>
              <a:ext cx="2297" cy="0"/>
            </a:xfrm>
            <a:prstGeom prst="line">
              <a:avLst/>
            </a:prstGeom>
            <a:noFill/>
            <a:ln w="19050">
              <a:solidFill>
                <a:schemeClr val="tx1"/>
              </a:solidFill>
              <a:round/>
              <a:headEnd/>
              <a:tailEnd/>
            </a:ln>
          </p:spPr>
          <p:txBody>
            <a:bodyPr/>
            <a:lstStyle/>
            <a:p>
              <a:endParaRPr lang="en-US"/>
            </a:p>
          </p:txBody>
        </p:sp>
        <p:sp>
          <p:nvSpPr>
            <p:cNvPr id="206870" name="Line 15"/>
            <p:cNvSpPr>
              <a:spLocks noChangeShapeType="1"/>
            </p:cNvSpPr>
            <p:nvPr/>
          </p:nvSpPr>
          <p:spPr bwMode="auto">
            <a:xfrm>
              <a:off x="2681" y="2742"/>
              <a:ext cx="2297" cy="0"/>
            </a:xfrm>
            <a:prstGeom prst="line">
              <a:avLst/>
            </a:prstGeom>
            <a:noFill/>
            <a:ln w="19050">
              <a:solidFill>
                <a:schemeClr val="tx1"/>
              </a:solidFill>
              <a:round/>
              <a:headEnd/>
              <a:tailEnd/>
            </a:ln>
          </p:spPr>
          <p:txBody>
            <a:bodyPr/>
            <a:lstStyle/>
            <a:p>
              <a:endParaRPr lang="en-US"/>
            </a:p>
          </p:txBody>
        </p:sp>
        <p:sp>
          <p:nvSpPr>
            <p:cNvPr id="206871" name="Line 16"/>
            <p:cNvSpPr>
              <a:spLocks noChangeShapeType="1"/>
            </p:cNvSpPr>
            <p:nvPr/>
          </p:nvSpPr>
          <p:spPr bwMode="auto">
            <a:xfrm>
              <a:off x="2681" y="2317"/>
              <a:ext cx="2297" cy="0"/>
            </a:xfrm>
            <a:prstGeom prst="line">
              <a:avLst/>
            </a:prstGeom>
            <a:noFill/>
            <a:ln w="19050">
              <a:solidFill>
                <a:schemeClr val="tx1"/>
              </a:solidFill>
              <a:round/>
              <a:headEnd/>
              <a:tailEnd/>
            </a:ln>
          </p:spPr>
          <p:txBody>
            <a:bodyPr/>
            <a:lstStyle/>
            <a:p>
              <a:endParaRPr lang="en-US"/>
            </a:p>
          </p:txBody>
        </p:sp>
        <p:sp>
          <p:nvSpPr>
            <p:cNvPr id="206872" name="Line 17"/>
            <p:cNvSpPr>
              <a:spLocks noChangeShapeType="1"/>
            </p:cNvSpPr>
            <p:nvPr/>
          </p:nvSpPr>
          <p:spPr bwMode="auto">
            <a:xfrm>
              <a:off x="2680" y="2029"/>
              <a:ext cx="2297" cy="0"/>
            </a:xfrm>
            <a:prstGeom prst="line">
              <a:avLst/>
            </a:prstGeom>
            <a:noFill/>
            <a:ln w="19050">
              <a:solidFill>
                <a:schemeClr val="tx1"/>
              </a:solidFill>
              <a:round/>
              <a:headEnd/>
              <a:tailEnd/>
            </a:ln>
          </p:spPr>
          <p:txBody>
            <a:bodyPr/>
            <a:lstStyle/>
            <a:p>
              <a:endParaRPr lang="en-US"/>
            </a:p>
          </p:txBody>
        </p:sp>
        <p:sp>
          <p:nvSpPr>
            <p:cNvPr id="206873" name="Line 18"/>
            <p:cNvSpPr>
              <a:spLocks noChangeShapeType="1"/>
            </p:cNvSpPr>
            <p:nvPr/>
          </p:nvSpPr>
          <p:spPr bwMode="auto">
            <a:xfrm>
              <a:off x="2672" y="1745"/>
              <a:ext cx="2297" cy="0"/>
            </a:xfrm>
            <a:prstGeom prst="line">
              <a:avLst/>
            </a:prstGeom>
            <a:noFill/>
            <a:ln w="19050">
              <a:solidFill>
                <a:schemeClr val="tx1"/>
              </a:solidFill>
              <a:round/>
              <a:headEnd/>
              <a:tailEnd/>
            </a:ln>
          </p:spPr>
          <p:txBody>
            <a:bodyPr/>
            <a:lstStyle/>
            <a:p>
              <a:endParaRPr lang="en-US"/>
            </a:p>
          </p:txBody>
        </p:sp>
        <p:sp>
          <p:nvSpPr>
            <p:cNvPr id="206874" name="Line 19"/>
            <p:cNvSpPr>
              <a:spLocks noChangeShapeType="1"/>
            </p:cNvSpPr>
            <p:nvPr/>
          </p:nvSpPr>
          <p:spPr bwMode="auto">
            <a:xfrm>
              <a:off x="3826" y="1454"/>
              <a:ext cx="2" cy="857"/>
            </a:xfrm>
            <a:prstGeom prst="line">
              <a:avLst/>
            </a:prstGeom>
            <a:noFill/>
            <a:ln w="19050">
              <a:solidFill>
                <a:schemeClr val="tx1"/>
              </a:solidFill>
              <a:round/>
              <a:headEnd/>
              <a:tailEnd/>
            </a:ln>
          </p:spPr>
          <p:txBody>
            <a:bodyPr/>
            <a:lstStyle/>
            <a:p>
              <a:endParaRPr lang="en-US"/>
            </a:p>
          </p:txBody>
        </p:sp>
        <p:sp>
          <p:nvSpPr>
            <p:cNvPr id="206875" name="Text Box 20"/>
            <p:cNvSpPr txBox="1">
              <a:spLocks noChangeArrowheads="1"/>
            </p:cNvSpPr>
            <p:nvPr/>
          </p:nvSpPr>
          <p:spPr bwMode="auto">
            <a:xfrm>
              <a:off x="2842" y="1492"/>
              <a:ext cx="826" cy="212"/>
            </a:xfrm>
            <a:prstGeom prst="rect">
              <a:avLst/>
            </a:prstGeom>
            <a:noFill/>
            <a:ln w="9525">
              <a:noFill/>
              <a:miter lim="800000"/>
              <a:headEnd/>
              <a:tailEnd/>
            </a:ln>
          </p:spPr>
          <p:txBody>
            <a:bodyPr wrap="none">
              <a:spAutoFit/>
            </a:bodyPr>
            <a:lstStyle/>
            <a:p>
              <a:pPr marL="342900" indent="-342900"/>
              <a:r>
                <a:rPr lang="en-US" sz="1600"/>
                <a:t>identification</a:t>
              </a:r>
            </a:p>
          </p:txBody>
        </p:sp>
        <p:sp>
          <p:nvSpPr>
            <p:cNvPr id="206876" name="Text Box 21"/>
            <p:cNvSpPr txBox="1">
              <a:spLocks noChangeArrowheads="1"/>
            </p:cNvSpPr>
            <p:nvPr/>
          </p:nvSpPr>
          <p:spPr bwMode="auto">
            <a:xfrm>
              <a:off x="4180" y="1492"/>
              <a:ext cx="386" cy="212"/>
            </a:xfrm>
            <a:prstGeom prst="rect">
              <a:avLst/>
            </a:prstGeom>
            <a:noFill/>
            <a:ln w="9525">
              <a:noFill/>
              <a:miter lim="800000"/>
              <a:headEnd/>
              <a:tailEnd/>
            </a:ln>
          </p:spPr>
          <p:txBody>
            <a:bodyPr wrap="none">
              <a:spAutoFit/>
            </a:bodyPr>
            <a:lstStyle/>
            <a:p>
              <a:pPr marL="342900" indent="-342900"/>
              <a:r>
                <a:rPr lang="en-US" sz="1600"/>
                <a:t>flags</a:t>
              </a:r>
            </a:p>
          </p:txBody>
        </p:sp>
        <p:sp>
          <p:nvSpPr>
            <p:cNvPr id="206877" name="Text Box 22"/>
            <p:cNvSpPr txBox="1">
              <a:spLocks noChangeArrowheads="1"/>
            </p:cNvSpPr>
            <p:nvPr/>
          </p:nvSpPr>
          <p:spPr bwMode="auto">
            <a:xfrm>
              <a:off x="2862" y="1780"/>
              <a:ext cx="770" cy="212"/>
            </a:xfrm>
            <a:prstGeom prst="rect">
              <a:avLst/>
            </a:prstGeom>
            <a:noFill/>
            <a:ln w="9525">
              <a:noFill/>
              <a:miter lim="800000"/>
              <a:headEnd/>
              <a:tailEnd/>
            </a:ln>
          </p:spPr>
          <p:txBody>
            <a:bodyPr wrap="none">
              <a:spAutoFit/>
            </a:bodyPr>
            <a:lstStyle/>
            <a:p>
              <a:pPr marL="342900" indent="-342900"/>
              <a:r>
                <a:rPr lang="en-US" sz="1600"/>
                <a:t># questions</a:t>
              </a:r>
            </a:p>
          </p:txBody>
        </p:sp>
        <p:sp>
          <p:nvSpPr>
            <p:cNvPr id="206878" name="Text Box 23"/>
            <p:cNvSpPr txBox="1">
              <a:spLocks noChangeArrowheads="1"/>
            </p:cNvSpPr>
            <p:nvPr/>
          </p:nvSpPr>
          <p:spPr bwMode="auto">
            <a:xfrm>
              <a:off x="2789" y="2417"/>
              <a:ext cx="2065" cy="212"/>
            </a:xfrm>
            <a:prstGeom prst="rect">
              <a:avLst/>
            </a:prstGeom>
            <a:noFill/>
            <a:ln w="9525">
              <a:noFill/>
              <a:miter lim="800000"/>
              <a:headEnd/>
              <a:tailEnd/>
            </a:ln>
          </p:spPr>
          <p:txBody>
            <a:bodyPr wrap="none">
              <a:spAutoFit/>
            </a:bodyPr>
            <a:lstStyle/>
            <a:p>
              <a:pPr marL="342900" indent="-342900"/>
              <a:r>
                <a:rPr lang="en-US" sz="1600"/>
                <a:t>questions (variable # of questions)</a:t>
              </a:r>
            </a:p>
          </p:txBody>
        </p:sp>
        <p:sp>
          <p:nvSpPr>
            <p:cNvPr id="206879" name="Text Box 26"/>
            <p:cNvSpPr txBox="1">
              <a:spLocks noChangeArrowheads="1"/>
            </p:cNvSpPr>
            <p:nvPr/>
          </p:nvSpPr>
          <p:spPr bwMode="auto">
            <a:xfrm>
              <a:off x="3866" y="2067"/>
              <a:ext cx="1053" cy="212"/>
            </a:xfrm>
            <a:prstGeom prst="rect">
              <a:avLst/>
            </a:prstGeom>
            <a:noFill/>
            <a:ln w="9525">
              <a:noFill/>
              <a:miter lim="800000"/>
              <a:headEnd/>
              <a:tailEnd/>
            </a:ln>
          </p:spPr>
          <p:txBody>
            <a:bodyPr wrap="none">
              <a:spAutoFit/>
            </a:bodyPr>
            <a:lstStyle/>
            <a:p>
              <a:pPr marL="342900" indent="-342900"/>
              <a:r>
                <a:rPr lang="en-US" sz="1600"/>
                <a:t># additional RRs</a:t>
              </a:r>
            </a:p>
          </p:txBody>
        </p:sp>
        <p:sp>
          <p:nvSpPr>
            <p:cNvPr id="206880" name="Text Box 27"/>
            <p:cNvSpPr txBox="1">
              <a:spLocks noChangeArrowheads="1"/>
            </p:cNvSpPr>
            <p:nvPr/>
          </p:nvSpPr>
          <p:spPr bwMode="auto">
            <a:xfrm>
              <a:off x="2762" y="2068"/>
              <a:ext cx="998" cy="212"/>
            </a:xfrm>
            <a:prstGeom prst="rect">
              <a:avLst/>
            </a:prstGeom>
            <a:noFill/>
            <a:ln w="9525">
              <a:noFill/>
              <a:miter lim="800000"/>
              <a:headEnd/>
              <a:tailEnd/>
            </a:ln>
          </p:spPr>
          <p:txBody>
            <a:bodyPr wrap="none">
              <a:spAutoFit/>
            </a:bodyPr>
            <a:lstStyle/>
            <a:p>
              <a:pPr marL="342900" indent="-342900"/>
              <a:r>
                <a:rPr lang="en-US" sz="1600"/>
                <a:t># authority RRs</a:t>
              </a:r>
            </a:p>
          </p:txBody>
        </p:sp>
        <p:sp>
          <p:nvSpPr>
            <p:cNvPr id="206881" name="Text Box 28"/>
            <p:cNvSpPr txBox="1">
              <a:spLocks noChangeArrowheads="1"/>
            </p:cNvSpPr>
            <p:nvPr/>
          </p:nvSpPr>
          <p:spPr bwMode="auto">
            <a:xfrm>
              <a:off x="3928" y="1786"/>
              <a:ext cx="919" cy="212"/>
            </a:xfrm>
            <a:prstGeom prst="rect">
              <a:avLst/>
            </a:prstGeom>
            <a:noFill/>
            <a:ln w="9525">
              <a:noFill/>
              <a:miter lim="800000"/>
              <a:headEnd/>
              <a:tailEnd/>
            </a:ln>
          </p:spPr>
          <p:txBody>
            <a:bodyPr wrap="none">
              <a:spAutoFit/>
            </a:bodyPr>
            <a:lstStyle/>
            <a:p>
              <a:pPr marL="342900" indent="-342900"/>
              <a:r>
                <a:rPr lang="en-US" sz="1600"/>
                <a:t># answer RRs</a:t>
              </a:r>
            </a:p>
          </p:txBody>
        </p:sp>
        <p:sp>
          <p:nvSpPr>
            <p:cNvPr id="206882" name="Text Box 30"/>
            <p:cNvSpPr txBox="1">
              <a:spLocks noChangeArrowheads="1"/>
            </p:cNvSpPr>
            <p:nvPr/>
          </p:nvSpPr>
          <p:spPr bwMode="auto">
            <a:xfrm>
              <a:off x="2983" y="2848"/>
              <a:ext cx="1695" cy="212"/>
            </a:xfrm>
            <a:prstGeom prst="rect">
              <a:avLst/>
            </a:prstGeom>
            <a:noFill/>
            <a:ln w="9525">
              <a:noFill/>
              <a:miter lim="800000"/>
              <a:headEnd/>
              <a:tailEnd/>
            </a:ln>
          </p:spPr>
          <p:txBody>
            <a:bodyPr wrap="none">
              <a:spAutoFit/>
            </a:bodyPr>
            <a:lstStyle/>
            <a:p>
              <a:pPr marL="342900" indent="-342900"/>
              <a:r>
                <a:rPr lang="en-US" sz="1600"/>
                <a:t>answers (variable # of RRs)</a:t>
              </a:r>
            </a:p>
          </p:txBody>
        </p:sp>
        <p:sp>
          <p:nvSpPr>
            <p:cNvPr id="206883" name="Text Box 31"/>
            <p:cNvSpPr txBox="1">
              <a:spLocks noChangeArrowheads="1"/>
            </p:cNvSpPr>
            <p:nvPr/>
          </p:nvSpPr>
          <p:spPr bwMode="auto">
            <a:xfrm>
              <a:off x="3002" y="3280"/>
              <a:ext cx="1710" cy="212"/>
            </a:xfrm>
            <a:prstGeom prst="rect">
              <a:avLst/>
            </a:prstGeom>
            <a:noFill/>
            <a:ln w="9525">
              <a:noFill/>
              <a:miter lim="800000"/>
              <a:headEnd/>
              <a:tailEnd/>
            </a:ln>
          </p:spPr>
          <p:txBody>
            <a:bodyPr wrap="none">
              <a:spAutoFit/>
            </a:bodyPr>
            <a:lstStyle/>
            <a:p>
              <a:pPr marL="342900" indent="-342900"/>
              <a:r>
                <a:rPr lang="en-US" sz="1600"/>
                <a:t>authority (variable # of RRs)</a:t>
              </a:r>
            </a:p>
          </p:txBody>
        </p:sp>
        <p:sp>
          <p:nvSpPr>
            <p:cNvPr id="206884" name="Text Box 32"/>
            <p:cNvSpPr txBox="1">
              <a:spLocks noChangeArrowheads="1"/>
            </p:cNvSpPr>
            <p:nvPr/>
          </p:nvSpPr>
          <p:spPr bwMode="auto">
            <a:xfrm>
              <a:off x="2811" y="3700"/>
              <a:ext cx="2007" cy="212"/>
            </a:xfrm>
            <a:prstGeom prst="rect">
              <a:avLst/>
            </a:prstGeom>
            <a:noFill/>
            <a:ln w="9525">
              <a:noFill/>
              <a:miter lim="800000"/>
              <a:headEnd/>
              <a:tailEnd/>
            </a:ln>
          </p:spPr>
          <p:txBody>
            <a:bodyPr wrap="none">
              <a:spAutoFit/>
            </a:bodyPr>
            <a:lstStyle/>
            <a:p>
              <a:pPr marL="342900" indent="-342900"/>
              <a:r>
                <a:rPr lang="en-US" sz="1600"/>
                <a:t>additional info (variable # of RRs)</a:t>
              </a:r>
            </a:p>
          </p:txBody>
        </p:sp>
      </p:grpSp>
      <p:sp>
        <p:nvSpPr>
          <p:cNvPr id="206856" name="Line 34"/>
          <p:cNvSpPr>
            <a:spLocks noChangeShapeType="1"/>
          </p:cNvSpPr>
          <p:nvPr/>
        </p:nvSpPr>
        <p:spPr bwMode="auto">
          <a:xfrm flipV="1">
            <a:off x="3417888" y="2568575"/>
            <a:ext cx="1165225" cy="327025"/>
          </a:xfrm>
          <a:prstGeom prst="line">
            <a:avLst/>
          </a:prstGeom>
          <a:noFill/>
          <a:ln w="12700">
            <a:solidFill>
              <a:srgbClr val="CC0000"/>
            </a:solidFill>
            <a:round/>
            <a:headEnd/>
            <a:tailEnd/>
          </a:ln>
        </p:spPr>
        <p:txBody>
          <a:bodyPr/>
          <a:lstStyle/>
          <a:p>
            <a:endParaRPr lang="en-US"/>
          </a:p>
        </p:txBody>
      </p:sp>
      <p:sp>
        <p:nvSpPr>
          <p:cNvPr id="206857" name="Line 35"/>
          <p:cNvSpPr>
            <a:spLocks noChangeShapeType="1"/>
          </p:cNvSpPr>
          <p:nvPr/>
        </p:nvSpPr>
        <p:spPr bwMode="auto">
          <a:xfrm flipV="1">
            <a:off x="1522413" y="2547938"/>
            <a:ext cx="5183187" cy="1404937"/>
          </a:xfrm>
          <a:prstGeom prst="line">
            <a:avLst/>
          </a:prstGeom>
          <a:noFill/>
          <a:ln w="12700">
            <a:solidFill>
              <a:srgbClr val="CC0000"/>
            </a:solidFill>
            <a:round/>
            <a:headEnd/>
            <a:tailEnd/>
          </a:ln>
        </p:spPr>
        <p:txBody>
          <a:bodyPr/>
          <a:lstStyle/>
          <a:p>
            <a:endParaRPr lang="en-US"/>
          </a:p>
        </p:txBody>
      </p:sp>
      <p:grpSp>
        <p:nvGrpSpPr>
          <p:cNvPr id="206858" name="Group 60"/>
          <p:cNvGrpSpPr>
            <a:grpSpLocks/>
          </p:cNvGrpSpPr>
          <p:nvPr/>
        </p:nvGrpSpPr>
        <p:grpSpPr bwMode="auto">
          <a:xfrm>
            <a:off x="4271963" y="1895475"/>
            <a:ext cx="1747837" cy="274638"/>
            <a:chOff x="2691" y="1194"/>
            <a:chExt cx="1101" cy="173"/>
          </a:xfrm>
        </p:grpSpPr>
        <p:sp>
          <p:nvSpPr>
            <p:cNvPr id="206863" name="Text Box 57"/>
            <p:cNvSpPr txBox="1">
              <a:spLocks noChangeArrowheads="1"/>
            </p:cNvSpPr>
            <p:nvPr/>
          </p:nvSpPr>
          <p:spPr bwMode="auto">
            <a:xfrm>
              <a:off x="3032" y="1194"/>
              <a:ext cx="425" cy="173"/>
            </a:xfrm>
            <a:prstGeom prst="rect">
              <a:avLst/>
            </a:prstGeom>
            <a:noFill/>
            <a:ln w="9525">
              <a:noFill/>
              <a:miter lim="800000"/>
              <a:headEnd/>
              <a:tailEnd/>
            </a:ln>
          </p:spPr>
          <p:txBody>
            <a:bodyPr wrap="none">
              <a:spAutoFit/>
            </a:bodyPr>
            <a:lstStyle/>
            <a:p>
              <a:pPr marL="342900" indent="-342900"/>
              <a:r>
                <a:rPr lang="en-US" sz="1200"/>
                <a:t>2 bytes</a:t>
              </a:r>
            </a:p>
          </p:txBody>
        </p:sp>
        <p:sp>
          <p:nvSpPr>
            <p:cNvPr id="206864" name="Line 58"/>
            <p:cNvSpPr>
              <a:spLocks noChangeShapeType="1"/>
            </p:cNvSpPr>
            <p:nvPr/>
          </p:nvSpPr>
          <p:spPr bwMode="auto">
            <a:xfrm>
              <a:off x="3465" y="1284"/>
              <a:ext cx="327" cy="0"/>
            </a:xfrm>
            <a:prstGeom prst="line">
              <a:avLst/>
            </a:prstGeom>
            <a:noFill/>
            <a:ln w="9525">
              <a:solidFill>
                <a:schemeClr val="tx1"/>
              </a:solidFill>
              <a:round/>
              <a:headEnd/>
              <a:tailEnd type="triangle" w="med" len="med"/>
            </a:ln>
          </p:spPr>
          <p:txBody>
            <a:bodyPr/>
            <a:lstStyle/>
            <a:p>
              <a:endParaRPr lang="en-US"/>
            </a:p>
          </p:txBody>
        </p:sp>
        <p:sp>
          <p:nvSpPr>
            <p:cNvPr id="206865" name="Line 59"/>
            <p:cNvSpPr>
              <a:spLocks noChangeShapeType="1"/>
            </p:cNvSpPr>
            <p:nvPr/>
          </p:nvSpPr>
          <p:spPr bwMode="auto">
            <a:xfrm flipH="1" flipV="1">
              <a:off x="2691" y="1284"/>
              <a:ext cx="327" cy="0"/>
            </a:xfrm>
            <a:prstGeom prst="line">
              <a:avLst/>
            </a:prstGeom>
            <a:noFill/>
            <a:ln w="9525">
              <a:solidFill>
                <a:schemeClr val="tx1"/>
              </a:solidFill>
              <a:round/>
              <a:headEnd/>
              <a:tailEnd type="triangle" w="med" len="med"/>
            </a:ln>
          </p:spPr>
          <p:txBody>
            <a:bodyPr/>
            <a:lstStyle/>
            <a:p>
              <a:endParaRPr lang="en-US"/>
            </a:p>
          </p:txBody>
        </p:sp>
      </p:grpSp>
      <p:grpSp>
        <p:nvGrpSpPr>
          <p:cNvPr id="206859" name="Group 61"/>
          <p:cNvGrpSpPr>
            <a:grpSpLocks/>
          </p:cNvGrpSpPr>
          <p:nvPr/>
        </p:nvGrpSpPr>
        <p:grpSpPr bwMode="auto">
          <a:xfrm>
            <a:off x="6046788" y="1895475"/>
            <a:ext cx="1747837" cy="274638"/>
            <a:chOff x="2691" y="1194"/>
            <a:chExt cx="1101" cy="173"/>
          </a:xfrm>
        </p:grpSpPr>
        <p:sp>
          <p:nvSpPr>
            <p:cNvPr id="206860" name="Text Box 62"/>
            <p:cNvSpPr txBox="1">
              <a:spLocks noChangeArrowheads="1"/>
            </p:cNvSpPr>
            <p:nvPr/>
          </p:nvSpPr>
          <p:spPr bwMode="auto">
            <a:xfrm>
              <a:off x="3032" y="1194"/>
              <a:ext cx="425" cy="173"/>
            </a:xfrm>
            <a:prstGeom prst="rect">
              <a:avLst/>
            </a:prstGeom>
            <a:noFill/>
            <a:ln w="9525">
              <a:noFill/>
              <a:miter lim="800000"/>
              <a:headEnd/>
              <a:tailEnd/>
            </a:ln>
          </p:spPr>
          <p:txBody>
            <a:bodyPr wrap="none">
              <a:spAutoFit/>
            </a:bodyPr>
            <a:lstStyle/>
            <a:p>
              <a:pPr marL="342900" indent="-342900"/>
              <a:r>
                <a:rPr lang="en-US" sz="1200"/>
                <a:t>2 bytes</a:t>
              </a:r>
            </a:p>
          </p:txBody>
        </p:sp>
        <p:sp>
          <p:nvSpPr>
            <p:cNvPr id="206861" name="Line 63"/>
            <p:cNvSpPr>
              <a:spLocks noChangeShapeType="1"/>
            </p:cNvSpPr>
            <p:nvPr/>
          </p:nvSpPr>
          <p:spPr bwMode="auto">
            <a:xfrm>
              <a:off x="3465" y="1284"/>
              <a:ext cx="327" cy="0"/>
            </a:xfrm>
            <a:prstGeom prst="line">
              <a:avLst/>
            </a:prstGeom>
            <a:noFill/>
            <a:ln w="9525">
              <a:solidFill>
                <a:schemeClr val="tx1"/>
              </a:solidFill>
              <a:round/>
              <a:headEnd/>
              <a:tailEnd type="triangle" w="med" len="med"/>
            </a:ln>
          </p:spPr>
          <p:txBody>
            <a:bodyPr/>
            <a:lstStyle/>
            <a:p>
              <a:endParaRPr lang="en-US"/>
            </a:p>
          </p:txBody>
        </p:sp>
        <p:sp>
          <p:nvSpPr>
            <p:cNvPr id="206862" name="Line 64"/>
            <p:cNvSpPr>
              <a:spLocks noChangeShapeType="1"/>
            </p:cNvSpPr>
            <p:nvPr/>
          </p:nvSpPr>
          <p:spPr bwMode="auto">
            <a:xfrm flipH="1" flipV="1">
              <a:off x="2691" y="1284"/>
              <a:ext cx="327" cy="0"/>
            </a:xfrm>
            <a:prstGeom prst="line">
              <a:avLst/>
            </a:prstGeom>
            <a:noFill/>
            <a:ln w="9525">
              <a:solidFill>
                <a:schemeClr val="tx1"/>
              </a:solidFill>
              <a:round/>
              <a:headEnd/>
              <a:tailEnd type="triangle" w="med" len="med"/>
            </a:ln>
          </p:spPr>
          <p:txBody>
            <a:bodyPr/>
            <a:lstStyle/>
            <a:p>
              <a:endParaRPr lang="en-US"/>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7" name="Rectangle 7"/>
          <p:cNvSpPr>
            <a:spLocks noGrp="1" noChangeArrowheads="1"/>
          </p:cNvSpPr>
          <p:nvPr>
            <p:ph type="ftr" sz="quarter" idx="11"/>
          </p:nvPr>
        </p:nvSpPr>
        <p:spPr>
          <a:noFill/>
        </p:spPr>
        <p:txBody>
          <a:bodyPr/>
          <a:lstStyle/>
          <a:p>
            <a:r>
              <a:rPr lang="en-US" smtClean="0">
                <a:ea typeface="ＭＳ Ｐゴシック" pitchFamily="34" charset="-128"/>
              </a:rPr>
              <a:t>Application Layer</a:t>
            </a:r>
          </a:p>
        </p:txBody>
      </p:sp>
      <p:sp>
        <p:nvSpPr>
          <p:cNvPr id="208898" name="Rectangle 8"/>
          <p:cNvSpPr>
            <a:spLocks noGrp="1" noChangeArrowheads="1"/>
          </p:cNvSpPr>
          <p:nvPr>
            <p:ph type="sldNum" sz="quarter" idx="12"/>
          </p:nvPr>
        </p:nvSpPr>
        <p:spPr>
          <a:noFill/>
        </p:spPr>
        <p:txBody>
          <a:bodyPr/>
          <a:lstStyle/>
          <a:p>
            <a:r>
              <a:rPr lang="en-US"/>
              <a:t>2-</a:t>
            </a:r>
            <a:fld id="{5AF7ECCB-80D7-49FC-80C3-12A5FD04D992}" type="slidenum">
              <a:rPr lang="en-US"/>
              <a:pPr/>
              <a:t>15</a:t>
            </a:fld>
            <a:endParaRPr lang="en-US"/>
          </a:p>
        </p:txBody>
      </p:sp>
      <p:sp>
        <p:nvSpPr>
          <p:cNvPr id="208899" name="Text Box 4"/>
          <p:cNvSpPr txBox="1">
            <a:spLocks noChangeArrowheads="1"/>
          </p:cNvSpPr>
          <p:nvPr/>
        </p:nvSpPr>
        <p:spPr bwMode="auto">
          <a:xfrm>
            <a:off x="1185863" y="3703638"/>
            <a:ext cx="1901825" cy="609600"/>
          </a:xfrm>
          <a:prstGeom prst="rect">
            <a:avLst/>
          </a:prstGeom>
          <a:noFill/>
          <a:ln w="9525">
            <a:noFill/>
            <a:miter lim="800000"/>
            <a:headEnd/>
            <a:tailEnd/>
          </a:ln>
        </p:spPr>
        <p:txBody>
          <a:bodyPr wrap="none" anchor="ctr">
            <a:spAutoFit/>
          </a:bodyPr>
          <a:lstStyle/>
          <a:p>
            <a:pPr algn="r">
              <a:lnSpc>
                <a:spcPct val="85000"/>
              </a:lnSpc>
              <a:spcBef>
                <a:spcPct val="0"/>
              </a:spcBef>
              <a:buClrTx/>
              <a:buSzTx/>
              <a:buFontTx/>
              <a:buNone/>
            </a:pPr>
            <a:r>
              <a:rPr lang="en-US">
                <a:latin typeface="Gill Sans MT" pitchFamily="34" charset="0"/>
              </a:rPr>
              <a:t>name, type fields</a:t>
            </a:r>
          </a:p>
          <a:p>
            <a:pPr algn="r">
              <a:lnSpc>
                <a:spcPct val="85000"/>
              </a:lnSpc>
              <a:spcBef>
                <a:spcPct val="0"/>
              </a:spcBef>
              <a:buClrTx/>
              <a:buSzTx/>
              <a:buFontTx/>
              <a:buNone/>
            </a:pPr>
            <a:r>
              <a:rPr lang="en-US">
                <a:latin typeface="Gill Sans MT" pitchFamily="34" charset="0"/>
              </a:rPr>
              <a:t> for a query</a:t>
            </a:r>
            <a:endParaRPr lang="en-US" sz="2400">
              <a:latin typeface="Gill Sans MT" pitchFamily="34" charset="0"/>
            </a:endParaRPr>
          </a:p>
        </p:txBody>
      </p:sp>
      <p:sp>
        <p:nvSpPr>
          <p:cNvPr id="208900" name="Text Box 5"/>
          <p:cNvSpPr txBox="1">
            <a:spLocks noChangeArrowheads="1"/>
          </p:cNvSpPr>
          <p:nvPr/>
        </p:nvSpPr>
        <p:spPr bwMode="auto">
          <a:xfrm>
            <a:off x="922338" y="4425950"/>
            <a:ext cx="2168525" cy="609600"/>
          </a:xfrm>
          <a:prstGeom prst="rect">
            <a:avLst/>
          </a:prstGeom>
          <a:noFill/>
          <a:ln w="9525">
            <a:noFill/>
            <a:miter lim="800000"/>
            <a:headEnd/>
            <a:tailEnd/>
          </a:ln>
        </p:spPr>
        <p:txBody>
          <a:bodyPr anchor="ctr">
            <a:spAutoFit/>
          </a:bodyPr>
          <a:lstStyle/>
          <a:p>
            <a:pPr algn="r">
              <a:lnSpc>
                <a:spcPct val="85000"/>
              </a:lnSpc>
              <a:spcBef>
                <a:spcPct val="0"/>
              </a:spcBef>
              <a:buClrTx/>
              <a:buSzTx/>
              <a:buFontTx/>
              <a:buNone/>
            </a:pPr>
            <a:r>
              <a:rPr lang="en-US">
                <a:latin typeface="Gill Sans MT" pitchFamily="34" charset="0"/>
              </a:rPr>
              <a:t>RRs in response</a:t>
            </a:r>
          </a:p>
          <a:p>
            <a:pPr algn="r">
              <a:lnSpc>
                <a:spcPct val="85000"/>
              </a:lnSpc>
              <a:spcBef>
                <a:spcPct val="0"/>
              </a:spcBef>
              <a:buClrTx/>
              <a:buSzTx/>
              <a:buFontTx/>
              <a:buNone/>
            </a:pPr>
            <a:r>
              <a:rPr lang="en-US">
                <a:latin typeface="Gill Sans MT" pitchFamily="34" charset="0"/>
              </a:rPr>
              <a:t>to query</a:t>
            </a:r>
            <a:endParaRPr lang="en-US" sz="2400">
              <a:latin typeface="Gill Sans MT" pitchFamily="34" charset="0"/>
            </a:endParaRPr>
          </a:p>
        </p:txBody>
      </p:sp>
      <p:sp>
        <p:nvSpPr>
          <p:cNvPr id="208901" name="Text Box 6"/>
          <p:cNvSpPr txBox="1">
            <a:spLocks noChangeArrowheads="1"/>
          </p:cNvSpPr>
          <p:nvPr/>
        </p:nvSpPr>
        <p:spPr bwMode="auto">
          <a:xfrm>
            <a:off x="781050" y="5078413"/>
            <a:ext cx="2312988" cy="609600"/>
          </a:xfrm>
          <a:prstGeom prst="rect">
            <a:avLst/>
          </a:prstGeom>
          <a:noFill/>
          <a:ln w="9525">
            <a:noFill/>
            <a:miter lim="800000"/>
            <a:headEnd/>
            <a:tailEnd/>
          </a:ln>
        </p:spPr>
        <p:txBody>
          <a:bodyPr wrap="none" anchor="ctr">
            <a:spAutoFit/>
          </a:bodyPr>
          <a:lstStyle/>
          <a:p>
            <a:pPr algn="r">
              <a:lnSpc>
                <a:spcPct val="85000"/>
              </a:lnSpc>
              <a:spcBef>
                <a:spcPct val="0"/>
              </a:spcBef>
              <a:buClrTx/>
              <a:buSzTx/>
              <a:buFontTx/>
              <a:buNone/>
            </a:pPr>
            <a:r>
              <a:rPr lang="en-US">
                <a:latin typeface="Gill Sans MT" pitchFamily="34" charset="0"/>
              </a:rPr>
              <a:t>records for</a:t>
            </a:r>
          </a:p>
          <a:p>
            <a:pPr algn="r">
              <a:lnSpc>
                <a:spcPct val="85000"/>
              </a:lnSpc>
              <a:spcBef>
                <a:spcPct val="0"/>
              </a:spcBef>
              <a:buClrTx/>
              <a:buSzTx/>
              <a:buFontTx/>
              <a:buNone/>
            </a:pPr>
            <a:r>
              <a:rPr lang="en-US">
                <a:latin typeface="Gill Sans MT" pitchFamily="34" charset="0"/>
              </a:rPr>
              <a:t>authoritative servers</a:t>
            </a:r>
            <a:endParaRPr lang="en-US" sz="2400">
              <a:latin typeface="Gill Sans MT" pitchFamily="34" charset="0"/>
            </a:endParaRPr>
          </a:p>
        </p:txBody>
      </p:sp>
      <p:sp>
        <p:nvSpPr>
          <p:cNvPr id="208902" name="Text Box 7"/>
          <p:cNvSpPr txBox="1">
            <a:spLocks noChangeArrowheads="1"/>
          </p:cNvSpPr>
          <p:nvPr/>
        </p:nvSpPr>
        <p:spPr bwMode="auto">
          <a:xfrm>
            <a:off x="687388" y="5797550"/>
            <a:ext cx="2393950" cy="609600"/>
          </a:xfrm>
          <a:prstGeom prst="rect">
            <a:avLst/>
          </a:prstGeom>
          <a:noFill/>
          <a:ln w="9525">
            <a:noFill/>
            <a:miter lim="800000"/>
            <a:headEnd/>
            <a:tailEnd/>
          </a:ln>
        </p:spPr>
        <p:txBody>
          <a:bodyPr wrap="none" anchor="ctr">
            <a:spAutoFit/>
          </a:bodyPr>
          <a:lstStyle/>
          <a:p>
            <a:pPr algn="r">
              <a:lnSpc>
                <a:spcPct val="85000"/>
              </a:lnSpc>
              <a:spcBef>
                <a:spcPct val="0"/>
              </a:spcBef>
              <a:buClrTx/>
              <a:buSzTx/>
              <a:buFontTx/>
              <a:buNone/>
            </a:pPr>
            <a:r>
              <a:rPr lang="en-US">
                <a:latin typeface="Gill Sans MT" pitchFamily="34" charset="0"/>
              </a:rPr>
              <a:t>additional </a:t>
            </a:r>
            <a:r>
              <a:rPr lang="ja-JP" altLang="en-US">
                <a:latin typeface="Gill Sans MT" pitchFamily="34" charset="0"/>
              </a:rPr>
              <a:t>“</a:t>
            </a:r>
            <a:r>
              <a:rPr lang="en-US" altLang="ja-JP">
                <a:latin typeface="Gill Sans MT" pitchFamily="34" charset="0"/>
              </a:rPr>
              <a:t>helpful</a:t>
            </a:r>
            <a:r>
              <a:rPr lang="ja-JP" altLang="en-US">
                <a:latin typeface="Gill Sans MT" pitchFamily="34" charset="0"/>
              </a:rPr>
              <a:t>”</a:t>
            </a:r>
            <a:endParaRPr lang="en-US" altLang="ja-JP">
              <a:latin typeface="Gill Sans MT" pitchFamily="34" charset="0"/>
            </a:endParaRPr>
          </a:p>
          <a:p>
            <a:pPr algn="r">
              <a:lnSpc>
                <a:spcPct val="85000"/>
              </a:lnSpc>
              <a:spcBef>
                <a:spcPct val="0"/>
              </a:spcBef>
              <a:buClrTx/>
              <a:buSzTx/>
              <a:buFontTx/>
              <a:buNone/>
            </a:pPr>
            <a:r>
              <a:rPr lang="en-US">
                <a:latin typeface="Gill Sans MT" pitchFamily="34" charset="0"/>
              </a:rPr>
              <a:t>info that may be used</a:t>
            </a:r>
            <a:endParaRPr lang="en-US" sz="2400">
              <a:latin typeface="Gill Sans MT" pitchFamily="34" charset="0"/>
            </a:endParaRPr>
          </a:p>
        </p:txBody>
      </p:sp>
      <p:grpSp>
        <p:nvGrpSpPr>
          <p:cNvPr id="208903" name="Group 17"/>
          <p:cNvGrpSpPr>
            <a:grpSpLocks/>
          </p:cNvGrpSpPr>
          <p:nvPr/>
        </p:nvGrpSpPr>
        <p:grpSpPr bwMode="auto">
          <a:xfrm>
            <a:off x="4241800" y="2216150"/>
            <a:ext cx="3725863" cy="4184650"/>
            <a:chOff x="2672" y="1396"/>
            <a:chExt cx="2347" cy="2636"/>
          </a:xfrm>
        </p:grpSpPr>
        <p:sp>
          <p:nvSpPr>
            <p:cNvPr id="208918" name="Rectangle 18"/>
            <p:cNvSpPr>
              <a:spLocks noChangeArrowheads="1"/>
            </p:cNvSpPr>
            <p:nvPr/>
          </p:nvSpPr>
          <p:spPr bwMode="auto">
            <a:xfrm>
              <a:off x="2742" y="1396"/>
              <a:ext cx="2277" cy="2585"/>
            </a:xfrm>
            <a:prstGeom prst="rect">
              <a:avLst/>
            </a:prstGeom>
            <a:solidFill>
              <a:srgbClr val="000099"/>
            </a:solidFill>
            <a:ln w="9525">
              <a:noFill/>
              <a:miter lim="800000"/>
              <a:headEnd/>
              <a:tailEnd/>
            </a:ln>
          </p:spPr>
          <p:txBody>
            <a:bodyPr wrap="none" anchor="ctr"/>
            <a:lstStyle/>
            <a:p>
              <a:endParaRPr lang="en-US"/>
            </a:p>
          </p:txBody>
        </p:sp>
        <p:sp>
          <p:nvSpPr>
            <p:cNvPr id="208919" name="Rectangle 19"/>
            <p:cNvSpPr>
              <a:spLocks noChangeArrowheads="1"/>
            </p:cNvSpPr>
            <p:nvPr/>
          </p:nvSpPr>
          <p:spPr bwMode="auto">
            <a:xfrm>
              <a:off x="2688" y="1447"/>
              <a:ext cx="2277" cy="2585"/>
            </a:xfrm>
            <a:prstGeom prst="rect">
              <a:avLst/>
            </a:prstGeom>
            <a:solidFill>
              <a:schemeClr val="bg1"/>
            </a:solidFill>
            <a:ln w="19050">
              <a:solidFill>
                <a:schemeClr val="tx1"/>
              </a:solidFill>
              <a:miter lim="800000"/>
              <a:headEnd/>
              <a:tailEnd/>
            </a:ln>
          </p:spPr>
          <p:txBody>
            <a:bodyPr wrap="none" anchor="ctr"/>
            <a:lstStyle/>
            <a:p>
              <a:endParaRPr lang="en-US"/>
            </a:p>
          </p:txBody>
        </p:sp>
        <p:sp>
          <p:nvSpPr>
            <p:cNvPr id="208920" name="Line 20"/>
            <p:cNvSpPr>
              <a:spLocks noChangeShapeType="1"/>
            </p:cNvSpPr>
            <p:nvPr/>
          </p:nvSpPr>
          <p:spPr bwMode="auto">
            <a:xfrm>
              <a:off x="2681" y="3606"/>
              <a:ext cx="2297" cy="0"/>
            </a:xfrm>
            <a:prstGeom prst="line">
              <a:avLst/>
            </a:prstGeom>
            <a:noFill/>
            <a:ln w="19050">
              <a:solidFill>
                <a:schemeClr val="tx1"/>
              </a:solidFill>
              <a:round/>
              <a:headEnd/>
              <a:tailEnd/>
            </a:ln>
          </p:spPr>
          <p:txBody>
            <a:bodyPr/>
            <a:lstStyle/>
            <a:p>
              <a:endParaRPr lang="en-US"/>
            </a:p>
          </p:txBody>
        </p:sp>
        <p:sp>
          <p:nvSpPr>
            <p:cNvPr id="208921" name="Line 21"/>
            <p:cNvSpPr>
              <a:spLocks noChangeShapeType="1"/>
            </p:cNvSpPr>
            <p:nvPr/>
          </p:nvSpPr>
          <p:spPr bwMode="auto">
            <a:xfrm>
              <a:off x="2688" y="3174"/>
              <a:ext cx="2297" cy="0"/>
            </a:xfrm>
            <a:prstGeom prst="line">
              <a:avLst/>
            </a:prstGeom>
            <a:noFill/>
            <a:ln w="19050">
              <a:solidFill>
                <a:schemeClr val="tx1"/>
              </a:solidFill>
              <a:round/>
              <a:headEnd/>
              <a:tailEnd/>
            </a:ln>
          </p:spPr>
          <p:txBody>
            <a:bodyPr/>
            <a:lstStyle/>
            <a:p>
              <a:endParaRPr lang="en-US"/>
            </a:p>
          </p:txBody>
        </p:sp>
        <p:sp>
          <p:nvSpPr>
            <p:cNvPr id="208922" name="Line 22"/>
            <p:cNvSpPr>
              <a:spLocks noChangeShapeType="1"/>
            </p:cNvSpPr>
            <p:nvPr/>
          </p:nvSpPr>
          <p:spPr bwMode="auto">
            <a:xfrm>
              <a:off x="2681" y="2742"/>
              <a:ext cx="2297" cy="0"/>
            </a:xfrm>
            <a:prstGeom prst="line">
              <a:avLst/>
            </a:prstGeom>
            <a:noFill/>
            <a:ln w="19050">
              <a:solidFill>
                <a:schemeClr val="tx1"/>
              </a:solidFill>
              <a:round/>
              <a:headEnd/>
              <a:tailEnd/>
            </a:ln>
          </p:spPr>
          <p:txBody>
            <a:bodyPr/>
            <a:lstStyle/>
            <a:p>
              <a:endParaRPr lang="en-US"/>
            </a:p>
          </p:txBody>
        </p:sp>
        <p:sp>
          <p:nvSpPr>
            <p:cNvPr id="208923" name="Line 23"/>
            <p:cNvSpPr>
              <a:spLocks noChangeShapeType="1"/>
            </p:cNvSpPr>
            <p:nvPr/>
          </p:nvSpPr>
          <p:spPr bwMode="auto">
            <a:xfrm>
              <a:off x="2681" y="2317"/>
              <a:ext cx="2297" cy="0"/>
            </a:xfrm>
            <a:prstGeom prst="line">
              <a:avLst/>
            </a:prstGeom>
            <a:noFill/>
            <a:ln w="19050">
              <a:solidFill>
                <a:schemeClr val="tx1"/>
              </a:solidFill>
              <a:round/>
              <a:headEnd/>
              <a:tailEnd/>
            </a:ln>
          </p:spPr>
          <p:txBody>
            <a:bodyPr/>
            <a:lstStyle/>
            <a:p>
              <a:endParaRPr lang="en-US"/>
            </a:p>
          </p:txBody>
        </p:sp>
        <p:sp>
          <p:nvSpPr>
            <p:cNvPr id="208924" name="Line 24"/>
            <p:cNvSpPr>
              <a:spLocks noChangeShapeType="1"/>
            </p:cNvSpPr>
            <p:nvPr/>
          </p:nvSpPr>
          <p:spPr bwMode="auto">
            <a:xfrm>
              <a:off x="2680" y="2029"/>
              <a:ext cx="2297" cy="0"/>
            </a:xfrm>
            <a:prstGeom prst="line">
              <a:avLst/>
            </a:prstGeom>
            <a:noFill/>
            <a:ln w="19050">
              <a:solidFill>
                <a:schemeClr val="tx1"/>
              </a:solidFill>
              <a:round/>
              <a:headEnd/>
              <a:tailEnd/>
            </a:ln>
          </p:spPr>
          <p:txBody>
            <a:bodyPr/>
            <a:lstStyle/>
            <a:p>
              <a:endParaRPr lang="en-US"/>
            </a:p>
          </p:txBody>
        </p:sp>
        <p:sp>
          <p:nvSpPr>
            <p:cNvPr id="208925" name="Line 25"/>
            <p:cNvSpPr>
              <a:spLocks noChangeShapeType="1"/>
            </p:cNvSpPr>
            <p:nvPr/>
          </p:nvSpPr>
          <p:spPr bwMode="auto">
            <a:xfrm>
              <a:off x="2672" y="1745"/>
              <a:ext cx="2297" cy="0"/>
            </a:xfrm>
            <a:prstGeom prst="line">
              <a:avLst/>
            </a:prstGeom>
            <a:noFill/>
            <a:ln w="19050">
              <a:solidFill>
                <a:schemeClr val="tx1"/>
              </a:solidFill>
              <a:round/>
              <a:headEnd/>
              <a:tailEnd/>
            </a:ln>
          </p:spPr>
          <p:txBody>
            <a:bodyPr/>
            <a:lstStyle/>
            <a:p>
              <a:endParaRPr lang="en-US"/>
            </a:p>
          </p:txBody>
        </p:sp>
        <p:sp>
          <p:nvSpPr>
            <p:cNvPr id="208926" name="Line 26"/>
            <p:cNvSpPr>
              <a:spLocks noChangeShapeType="1"/>
            </p:cNvSpPr>
            <p:nvPr/>
          </p:nvSpPr>
          <p:spPr bwMode="auto">
            <a:xfrm>
              <a:off x="3826" y="1454"/>
              <a:ext cx="2" cy="857"/>
            </a:xfrm>
            <a:prstGeom prst="line">
              <a:avLst/>
            </a:prstGeom>
            <a:noFill/>
            <a:ln w="19050">
              <a:solidFill>
                <a:schemeClr val="tx1"/>
              </a:solidFill>
              <a:round/>
              <a:headEnd/>
              <a:tailEnd/>
            </a:ln>
          </p:spPr>
          <p:txBody>
            <a:bodyPr/>
            <a:lstStyle/>
            <a:p>
              <a:endParaRPr lang="en-US"/>
            </a:p>
          </p:txBody>
        </p:sp>
        <p:sp>
          <p:nvSpPr>
            <p:cNvPr id="208927" name="Text Box 27"/>
            <p:cNvSpPr txBox="1">
              <a:spLocks noChangeArrowheads="1"/>
            </p:cNvSpPr>
            <p:nvPr/>
          </p:nvSpPr>
          <p:spPr bwMode="auto">
            <a:xfrm>
              <a:off x="2842" y="1492"/>
              <a:ext cx="826" cy="212"/>
            </a:xfrm>
            <a:prstGeom prst="rect">
              <a:avLst/>
            </a:prstGeom>
            <a:noFill/>
            <a:ln w="9525">
              <a:noFill/>
              <a:miter lim="800000"/>
              <a:headEnd/>
              <a:tailEnd/>
            </a:ln>
          </p:spPr>
          <p:txBody>
            <a:bodyPr wrap="none">
              <a:spAutoFit/>
            </a:bodyPr>
            <a:lstStyle/>
            <a:p>
              <a:pPr marL="342900" indent="-342900"/>
              <a:r>
                <a:rPr lang="en-US" sz="1600"/>
                <a:t>identification</a:t>
              </a:r>
            </a:p>
          </p:txBody>
        </p:sp>
        <p:sp>
          <p:nvSpPr>
            <p:cNvPr id="208928" name="Text Box 28"/>
            <p:cNvSpPr txBox="1">
              <a:spLocks noChangeArrowheads="1"/>
            </p:cNvSpPr>
            <p:nvPr/>
          </p:nvSpPr>
          <p:spPr bwMode="auto">
            <a:xfrm>
              <a:off x="4180" y="1492"/>
              <a:ext cx="386" cy="212"/>
            </a:xfrm>
            <a:prstGeom prst="rect">
              <a:avLst/>
            </a:prstGeom>
            <a:noFill/>
            <a:ln w="9525">
              <a:noFill/>
              <a:miter lim="800000"/>
              <a:headEnd/>
              <a:tailEnd/>
            </a:ln>
          </p:spPr>
          <p:txBody>
            <a:bodyPr wrap="none">
              <a:spAutoFit/>
            </a:bodyPr>
            <a:lstStyle/>
            <a:p>
              <a:pPr marL="342900" indent="-342900"/>
              <a:r>
                <a:rPr lang="en-US" sz="1600"/>
                <a:t>flags</a:t>
              </a:r>
            </a:p>
          </p:txBody>
        </p:sp>
        <p:sp>
          <p:nvSpPr>
            <p:cNvPr id="208929" name="Text Box 29"/>
            <p:cNvSpPr txBox="1">
              <a:spLocks noChangeArrowheads="1"/>
            </p:cNvSpPr>
            <p:nvPr/>
          </p:nvSpPr>
          <p:spPr bwMode="auto">
            <a:xfrm>
              <a:off x="2862" y="1780"/>
              <a:ext cx="770" cy="212"/>
            </a:xfrm>
            <a:prstGeom prst="rect">
              <a:avLst/>
            </a:prstGeom>
            <a:noFill/>
            <a:ln w="9525">
              <a:noFill/>
              <a:miter lim="800000"/>
              <a:headEnd/>
              <a:tailEnd/>
            </a:ln>
          </p:spPr>
          <p:txBody>
            <a:bodyPr wrap="none">
              <a:spAutoFit/>
            </a:bodyPr>
            <a:lstStyle/>
            <a:p>
              <a:pPr marL="342900" indent="-342900"/>
              <a:r>
                <a:rPr lang="en-US" sz="1600"/>
                <a:t># questions</a:t>
              </a:r>
            </a:p>
          </p:txBody>
        </p:sp>
        <p:sp>
          <p:nvSpPr>
            <p:cNvPr id="208930" name="Text Box 30"/>
            <p:cNvSpPr txBox="1">
              <a:spLocks noChangeArrowheads="1"/>
            </p:cNvSpPr>
            <p:nvPr/>
          </p:nvSpPr>
          <p:spPr bwMode="auto">
            <a:xfrm>
              <a:off x="2789" y="2417"/>
              <a:ext cx="2065" cy="212"/>
            </a:xfrm>
            <a:prstGeom prst="rect">
              <a:avLst/>
            </a:prstGeom>
            <a:noFill/>
            <a:ln w="9525">
              <a:noFill/>
              <a:miter lim="800000"/>
              <a:headEnd/>
              <a:tailEnd/>
            </a:ln>
          </p:spPr>
          <p:txBody>
            <a:bodyPr wrap="none">
              <a:spAutoFit/>
            </a:bodyPr>
            <a:lstStyle/>
            <a:p>
              <a:pPr marL="342900" indent="-342900"/>
              <a:r>
                <a:rPr lang="en-US" sz="1600"/>
                <a:t>questions (variable # of questions)</a:t>
              </a:r>
            </a:p>
          </p:txBody>
        </p:sp>
        <p:sp>
          <p:nvSpPr>
            <p:cNvPr id="208931" name="Text Box 31"/>
            <p:cNvSpPr txBox="1">
              <a:spLocks noChangeArrowheads="1"/>
            </p:cNvSpPr>
            <p:nvPr/>
          </p:nvSpPr>
          <p:spPr bwMode="auto">
            <a:xfrm>
              <a:off x="3866" y="2067"/>
              <a:ext cx="1053" cy="212"/>
            </a:xfrm>
            <a:prstGeom prst="rect">
              <a:avLst/>
            </a:prstGeom>
            <a:noFill/>
            <a:ln w="9525">
              <a:noFill/>
              <a:miter lim="800000"/>
              <a:headEnd/>
              <a:tailEnd/>
            </a:ln>
          </p:spPr>
          <p:txBody>
            <a:bodyPr wrap="none">
              <a:spAutoFit/>
            </a:bodyPr>
            <a:lstStyle/>
            <a:p>
              <a:pPr marL="342900" indent="-342900"/>
              <a:r>
                <a:rPr lang="en-US" sz="1600"/>
                <a:t># additional RRs</a:t>
              </a:r>
            </a:p>
          </p:txBody>
        </p:sp>
        <p:sp>
          <p:nvSpPr>
            <p:cNvPr id="208932" name="Text Box 32"/>
            <p:cNvSpPr txBox="1">
              <a:spLocks noChangeArrowheads="1"/>
            </p:cNvSpPr>
            <p:nvPr/>
          </p:nvSpPr>
          <p:spPr bwMode="auto">
            <a:xfrm>
              <a:off x="2762" y="2068"/>
              <a:ext cx="998" cy="212"/>
            </a:xfrm>
            <a:prstGeom prst="rect">
              <a:avLst/>
            </a:prstGeom>
            <a:noFill/>
            <a:ln w="9525">
              <a:noFill/>
              <a:miter lim="800000"/>
              <a:headEnd/>
              <a:tailEnd/>
            </a:ln>
          </p:spPr>
          <p:txBody>
            <a:bodyPr wrap="none">
              <a:spAutoFit/>
            </a:bodyPr>
            <a:lstStyle/>
            <a:p>
              <a:pPr marL="342900" indent="-342900"/>
              <a:r>
                <a:rPr lang="en-US" sz="1600"/>
                <a:t># authority RRs</a:t>
              </a:r>
            </a:p>
          </p:txBody>
        </p:sp>
        <p:sp>
          <p:nvSpPr>
            <p:cNvPr id="208933" name="Text Box 33"/>
            <p:cNvSpPr txBox="1">
              <a:spLocks noChangeArrowheads="1"/>
            </p:cNvSpPr>
            <p:nvPr/>
          </p:nvSpPr>
          <p:spPr bwMode="auto">
            <a:xfrm>
              <a:off x="3928" y="1786"/>
              <a:ext cx="919" cy="212"/>
            </a:xfrm>
            <a:prstGeom prst="rect">
              <a:avLst/>
            </a:prstGeom>
            <a:noFill/>
            <a:ln w="9525">
              <a:noFill/>
              <a:miter lim="800000"/>
              <a:headEnd/>
              <a:tailEnd/>
            </a:ln>
          </p:spPr>
          <p:txBody>
            <a:bodyPr wrap="none">
              <a:spAutoFit/>
            </a:bodyPr>
            <a:lstStyle/>
            <a:p>
              <a:pPr marL="342900" indent="-342900"/>
              <a:r>
                <a:rPr lang="en-US" sz="1600"/>
                <a:t># answer RRs</a:t>
              </a:r>
            </a:p>
          </p:txBody>
        </p:sp>
        <p:sp>
          <p:nvSpPr>
            <p:cNvPr id="208934" name="Text Box 34"/>
            <p:cNvSpPr txBox="1">
              <a:spLocks noChangeArrowheads="1"/>
            </p:cNvSpPr>
            <p:nvPr/>
          </p:nvSpPr>
          <p:spPr bwMode="auto">
            <a:xfrm>
              <a:off x="2983" y="2848"/>
              <a:ext cx="1695" cy="212"/>
            </a:xfrm>
            <a:prstGeom prst="rect">
              <a:avLst/>
            </a:prstGeom>
            <a:noFill/>
            <a:ln w="9525">
              <a:noFill/>
              <a:miter lim="800000"/>
              <a:headEnd/>
              <a:tailEnd/>
            </a:ln>
          </p:spPr>
          <p:txBody>
            <a:bodyPr wrap="none">
              <a:spAutoFit/>
            </a:bodyPr>
            <a:lstStyle/>
            <a:p>
              <a:pPr marL="342900" indent="-342900"/>
              <a:r>
                <a:rPr lang="en-US" sz="1600"/>
                <a:t>answers (variable # of RRs)</a:t>
              </a:r>
            </a:p>
          </p:txBody>
        </p:sp>
        <p:sp>
          <p:nvSpPr>
            <p:cNvPr id="208935" name="Text Box 35"/>
            <p:cNvSpPr txBox="1">
              <a:spLocks noChangeArrowheads="1"/>
            </p:cNvSpPr>
            <p:nvPr/>
          </p:nvSpPr>
          <p:spPr bwMode="auto">
            <a:xfrm>
              <a:off x="3002" y="3280"/>
              <a:ext cx="1710" cy="212"/>
            </a:xfrm>
            <a:prstGeom prst="rect">
              <a:avLst/>
            </a:prstGeom>
            <a:noFill/>
            <a:ln w="9525">
              <a:noFill/>
              <a:miter lim="800000"/>
              <a:headEnd/>
              <a:tailEnd/>
            </a:ln>
          </p:spPr>
          <p:txBody>
            <a:bodyPr wrap="none">
              <a:spAutoFit/>
            </a:bodyPr>
            <a:lstStyle/>
            <a:p>
              <a:pPr marL="342900" indent="-342900"/>
              <a:r>
                <a:rPr lang="en-US" sz="1600"/>
                <a:t>authority (variable # of RRs)</a:t>
              </a:r>
            </a:p>
          </p:txBody>
        </p:sp>
        <p:sp>
          <p:nvSpPr>
            <p:cNvPr id="208936" name="Text Box 36"/>
            <p:cNvSpPr txBox="1">
              <a:spLocks noChangeArrowheads="1"/>
            </p:cNvSpPr>
            <p:nvPr/>
          </p:nvSpPr>
          <p:spPr bwMode="auto">
            <a:xfrm>
              <a:off x="2811" y="3700"/>
              <a:ext cx="2007" cy="212"/>
            </a:xfrm>
            <a:prstGeom prst="rect">
              <a:avLst/>
            </a:prstGeom>
            <a:noFill/>
            <a:ln w="9525">
              <a:noFill/>
              <a:miter lim="800000"/>
              <a:headEnd/>
              <a:tailEnd/>
            </a:ln>
          </p:spPr>
          <p:txBody>
            <a:bodyPr wrap="none">
              <a:spAutoFit/>
            </a:bodyPr>
            <a:lstStyle/>
            <a:p>
              <a:pPr marL="342900" indent="-342900"/>
              <a:r>
                <a:rPr lang="en-US" sz="1600"/>
                <a:t>additional info (variable # of RRs)</a:t>
              </a:r>
            </a:p>
          </p:txBody>
        </p:sp>
      </p:grpSp>
      <p:sp>
        <p:nvSpPr>
          <p:cNvPr id="208904" name="Line 37"/>
          <p:cNvSpPr>
            <a:spLocks noChangeShapeType="1"/>
          </p:cNvSpPr>
          <p:nvPr/>
        </p:nvSpPr>
        <p:spPr bwMode="auto">
          <a:xfrm flipH="1">
            <a:off x="3101975" y="6062663"/>
            <a:ext cx="1371600" cy="0"/>
          </a:xfrm>
          <a:prstGeom prst="line">
            <a:avLst/>
          </a:prstGeom>
          <a:noFill/>
          <a:ln w="19050">
            <a:solidFill>
              <a:srgbClr val="CC0000"/>
            </a:solidFill>
            <a:round/>
            <a:headEnd/>
            <a:tailEnd/>
          </a:ln>
        </p:spPr>
        <p:txBody>
          <a:bodyPr/>
          <a:lstStyle/>
          <a:p>
            <a:endParaRPr lang="en-US"/>
          </a:p>
        </p:txBody>
      </p:sp>
      <p:sp>
        <p:nvSpPr>
          <p:cNvPr id="208905" name="Line 38"/>
          <p:cNvSpPr>
            <a:spLocks noChangeShapeType="1"/>
          </p:cNvSpPr>
          <p:nvPr/>
        </p:nvSpPr>
        <p:spPr bwMode="auto">
          <a:xfrm flipH="1">
            <a:off x="3109913" y="5403850"/>
            <a:ext cx="1371600" cy="0"/>
          </a:xfrm>
          <a:prstGeom prst="line">
            <a:avLst/>
          </a:prstGeom>
          <a:noFill/>
          <a:ln w="19050">
            <a:solidFill>
              <a:srgbClr val="CC0000"/>
            </a:solidFill>
            <a:round/>
            <a:headEnd/>
            <a:tailEnd/>
          </a:ln>
        </p:spPr>
        <p:txBody>
          <a:bodyPr/>
          <a:lstStyle/>
          <a:p>
            <a:endParaRPr lang="en-US"/>
          </a:p>
        </p:txBody>
      </p:sp>
      <p:sp>
        <p:nvSpPr>
          <p:cNvPr id="208906" name="Line 39"/>
          <p:cNvSpPr>
            <a:spLocks noChangeShapeType="1"/>
          </p:cNvSpPr>
          <p:nvPr/>
        </p:nvSpPr>
        <p:spPr bwMode="auto">
          <a:xfrm flipH="1">
            <a:off x="3117850" y="4745038"/>
            <a:ext cx="1371600" cy="0"/>
          </a:xfrm>
          <a:prstGeom prst="line">
            <a:avLst/>
          </a:prstGeom>
          <a:noFill/>
          <a:ln w="19050">
            <a:solidFill>
              <a:srgbClr val="CC0000"/>
            </a:solidFill>
            <a:round/>
            <a:headEnd/>
            <a:tailEnd/>
          </a:ln>
        </p:spPr>
        <p:txBody>
          <a:bodyPr/>
          <a:lstStyle/>
          <a:p>
            <a:endParaRPr lang="en-US"/>
          </a:p>
        </p:txBody>
      </p:sp>
      <p:sp>
        <p:nvSpPr>
          <p:cNvPr id="208907" name="Line 40"/>
          <p:cNvSpPr>
            <a:spLocks noChangeShapeType="1"/>
          </p:cNvSpPr>
          <p:nvPr/>
        </p:nvSpPr>
        <p:spPr bwMode="auto">
          <a:xfrm flipH="1">
            <a:off x="3103563" y="4019550"/>
            <a:ext cx="1371600" cy="0"/>
          </a:xfrm>
          <a:prstGeom prst="line">
            <a:avLst/>
          </a:prstGeom>
          <a:noFill/>
          <a:ln w="19050">
            <a:solidFill>
              <a:srgbClr val="CC0000"/>
            </a:solidFill>
            <a:round/>
            <a:headEnd/>
            <a:tailEnd/>
          </a:ln>
        </p:spPr>
        <p:txBody>
          <a:bodyPr/>
          <a:lstStyle/>
          <a:p>
            <a:endParaRPr lang="en-US"/>
          </a:p>
        </p:txBody>
      </p:sp>
      <p:pic>
        <p:nvPicPr>
          <p:cNvPr id="208908" name="Picture 41" descr="underline_base"/>
          <p:cNvPicPr>
            <a:picLocks noChangeArrowheads="1"/>
          </p:cNvPicPr>
          <p:nvPr/>
        </p:nvPicPr>
        <p:blipFill>
          <a:blip r:embed="rId3" cstate="print"/>
          <a:srcRect/>
          <a:stretch>
            <a:fillRect/>
          </a:stretch>
        </p:blipFill>
        <p:spPr bwMode="auto">
          <a:xfrm>
            <a:off x="495300" y="885825"/>
            <a:ext cx="5484813" cy="173038"/>
          </a:xfrm>
          <a:prstGeom prst="rect">
            <a:avLst/>
          </a:prstGeom>
          <a:noFill/>
          <a:ln w="9525">
            <a:noFill/>
            <a:miter lim="800000"/>
            <a:headEnd/>
            <a:tailEnd/>
          </a:ln>
        </p:spPr>
      </p:pic>
      <p:sp>
        <p:nvSpPr>
          <p:cNvPr id="208909" name="Rectangle 2"/>
          <p:cNvSpPr>
            <a:spLocks noChangeArrowheads="1"/>
          </p:cNvSpPr>
          <p:nvPr/>
        </p:nvSpPr>
        <p:spPr bwMode="auto">
          <a:xfrm>
            <a:off x="446088" y="217488"/>
            <a:ext cx="7772400" cy="860425"/>
          </a:xfrm>
          <a:prstGeom prst="rect">
            <a:avLst/>
          </a:prstGeom>
          <a:noFill/>
          <a:ln w="9525">
            <a:noFill/>
            <a:miter lim="800000"/>
            <a:headEnd/>
            <a:tailEnd/>
          </a:ln>
        </p:spPr>
        <p:txBody>
          <a:bodyPr anchor="ctr"/>
          <a:lstStyle/>
          <a:p>
            <a:pPr>
              <a:spcBef>
                <a:spcPct val="0"/>
              </a:spcBef>
              <a:buClrTx/>
              <a:buSzTx/>
              <a:buFontTx/>
              <a:buNone/>
            </a:pPr>
            <a:r>
              <a:rPr lang="en-US" sz="4000">
                <a:solidFill>
                  <a:srgbClr val="000099"/>
                </a:solidFill>
                <a:latin typeface="Gill Sans MT" pitchFamily="34" charset="0"/>
              </a:rPr>
              <a:t>DNS protocol, messages</a:t>
            </a:r>
            <a:endParaRPr lang="en-US" sz="4400">
              <a:solidFill>
                <a:srgbClr val="000099"/>
              </a:solidFill>
              <a:latin typeface="Gill Sans MT" pitchFamily="34" charset="0"/>
            </a:endParaRPr>
          </a:p>
        </p:txBody>
      </p:sp>
      <p:grpSp>
        <p:nvGrpSpPr>
          <p:cNvPr id="208910" name="Group 43"/>
          <p:cNvGrpSpPr>
            <a:grpSpLocks/>
          </p:cNvGrpSpPr>
          <p:nvPr/>
        </p:nvGrpSpPr>
        <p:grpSpPr bwMode="auto">
          <a:xfrm>
            <a:off x="4271963" y="1895475"/>
            <a:ext cx="1747837" cy="274638"/>
            <a:chOff x="2691" y="1194"/>
            <a:chExt cx="1101" cy="173"/>
          </a:xfrm>
        </p:grpSpPr>
        <p:sp>
          <p:nvSpPr>
            <p:cNvPr id="208915" name="Text Box 44"/>
            <p:cNvSpPr txBox="1">
              <a:spLocks noChangeArrowheads="1"/>
            </p:cNvSpPr>
            <p:nvPr/>
          </p:nvSpPr>
          <p:spPr bwMode="auto">
            <a:xfrm>
              <a:off x="3032" y="1194"/>
              <a:ext cx="425" cy="173"/>
            </a:xfrm>
            <a:prstGeom prst="rect">
              <a:avLst/>
            </a:prstGeom>
            <a:noFill/>
            <a:ln w="9525">
              <a:noFill/>
              <a:miter lim="800000"/>
              <a:headEnd/>
              <a:tailEnd/>
            </a:ln>
          </p:spPr>
          <p:txBody>
            <a:bodyPr wrap="none">
              <a:spAutoFit/>
            </a:bodyPr>
            <a:lstStyle/>
            <a:p>
              <a:pPr marL="342900" indent="-342900"/>
              <a:r>
                <a:rPr lang="en-US" sz="1200"/>
                <a:t>2 bytes</a:t>
              </a:r>
            </a:p>
          </p:txBody>
        </p:sp>
        <p:sp>
          <p:nvSpPr>
            <p:cNvPr id="208916" name="Line 45"/>
            <p:cNvSpPr>
              <a:spLocks noChangeShapeType="1"/>
            </p:cNvSpPr>
            <p:nvPr/>
          </p:nvSpPr>
          <p:spPr bwMode="auto">
            <a:xfrm>
              <a:off x="3465" y="1284"/>
              <a:ext cx="327" cy="0"/>
            </a:xfrm>
            <a:prstGeom prst="line">
              <a:avLst/>
            </a:prstGeom>
            <a:noFill/>
            <a:ln w="9525">
              <a:solidFill>
                <a:schemeClr val="tx1"/>
              </a:solidFill>
              <a:round/>
              <a:headEnd/>
              <a:tailEnd type="triangle" w="med" len="med"/>
            </a:ln>
          </p:spPr>
          <p:txBody>
            <a:bodyPr/>
            <a:lstStyle/>
            <a:p>
              <a:endParaRPr lang="en-US"/>
            </a:p>
          </p:txBody>
        </p:sp>
        <p:sp>
          <p:nvSpPr>
            <p:cNvPr id="208917" name="Line 46"/>
            <p:cNvSpPr>
              <a:spLocks noChangeShapeType="1"/>
            </p:cNvSpPr>
            <p:nvPr/>
          </p:nvSpPr>
          <p:spPr bwMode="auto">
            <a:xfrm flipH="1" flipV="1">
              <a:off x="2691" y="1284"/>
              <a:ext cx="327" cy="0"/>
            </a:xfrm>
            <a:prstGeom prst="line">
              <a:avLst/>
            </a:prstGeom>
            <a:noFill/>
            <a:ln w="9525">
              <a:solidFill>
                <a:schemeClr val="tx1"/>
              </a:solidFill>
              <a:round/>
              <a:headEnd/>
              <a:tailEnd type="triangle" w="med" len="med"/>
            </a:ln>
          </p:spPr>
          <p:txBody>
            <a:bodyPr/>
            <a:lstStyle/>
            <a:p>
              <a:endParaRPr lang="en-US"/>
            </a:p>
          </p:txBody>
        </p:sp>
      </p:grpSp>
      <p:grpSp>
        <p:nvGrpSpPr>
          <p:cNvPr id="208911" name="Group 47"/>
          <p:cNvGrpSpPr>
            <a:grpSpLocks/>
          </p:cNvGrpSpPr>
          <p:nvPr/>
        </p:nvGrpSpPr>
        <p:grpSpPr bwMode="auto">
          <a:xfrm>
            <a:off x="6046788" y="1895475"/>
            <a:ext cx="1747837" cy="274638"/>
            <a:chOff x="2691" y="1194"/>
            <a:chExt cx="1101" cy="173"/>
          </a:xfrm>
        </p:grpSpPr>
        <p:sp>
          <p:nvSpPr>
            <p:cNvPr id="208912" name="Text Box 48"/>
            <p:cNvSpPr txBox="1">
              <a:spLocks noChangeArrowheads="1"/>
            </p:cNvSpPr>
            <p:nvPr/>
          </p:nvSpPr>
          <p:spPr bwMode="auto">
            <a:xfrm>
              <a:off x="3032" y="1194"/>
              <a:ext cx="425" cy="173"/>
            </a:xfrm>
            <a:prstGeom prst="rect">
              <a:avLst/>
            </a:prstGeom>
            <a:noFill/>
            <a:ln w="9525">
              <a:noFill/>
              <a:miter lim="800000"/>
              <a:headEnd/>
              <a:tailEnd/>
            </a:ln>
          </p:spPr>
          <p:txBody>
            <a:bodyPr wrap="none">
              <a:spAutoFit/>
            </a:bodyPr>
            <a:lstStyle/>
            <a:p>
              <a:pPr marL="342900" indent="-342900"/>
              <a:r>
                <a:rPr lang="en-US" sz="1200"/>
                <a:t>2 bytes</a:t>
              </a:r>
            </a:p>
          </p:txBody>
        </p:sp>
        <p:sp>
          <p:nvSpPr>
            <p:cNvPr id="208913" name="Line 49"/>
            <p:cNvSpPr>
              <a:spLocks noChangeShapeType="1"/>
            </p:cNvSpPr>
            <p:nvPr/>
          </p:nvSpPr>
          <p:spPr bwMode="auto">
            <a:xfrm>
              <a:off x="3465" y="1284"/>
              <a:ext cx="327" cy="0"/>
            </a:xfrm>
            <a:prstGeom prst="line">
              <a:avLst/>
            </a:prstGeom>
            <a:noFill/>
            <a:ln w="9525">
              <a:solidFill>
                <a:schemeClr val="tx1"/>
              </a:solidFill>
              <a:round/>
              <a:headEnd/>
              <a:tailEnd type="triangle" w="med" len="med"/>
            </a:ln>
          </p:spPr>
          <p:txBody>
            <a:bodyPr/>
            <a:lstStyle/>
            <a:p>
              <a:endParaRPr lang="en-US"/>
            </a:p>
          </p:txBody>
        </p:sp>
        <p:sp>
          <p:nvSpPr>
            <p:cNvPr id="208914" name="Line 50"/>
            <p:cNvSpPr>
              <a:spLocks noChangeShapeType="1"/>
            </p:cNvSpPr>
            <p:nvPr/>
          </p:nvSpPr>
          <p:spPr bwMode="auto">
            <a:xfrm flipH="1" flipV="1">
              <a:off x="2691" y="1284"/>
              <a:ext cx="327" cy="0"/>
            </a:xfrm>
            <a:prstGeom prst="line">
              <a:avLst/>
            </a:prstGeom>
            <a:noFill/>
            <a:ln w="9525">
              <a:solidFill>
                <a:schemeClr val="tx1"/>
              </a:solidFill>
              <a:round/>
              <a:headEnd/>
              <a:tailEnd type="triangle" w="med" len="med"/>
            </a:ln>
          </p:spPr>
          <p:txBody>
            <a:bodyPr/>
            <a:lstStyle/>
            <a:p>
              <a:endParaRPr lang="en-US"/>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5" name="Rectangle 7"/>
          <p:cNvSpPr>
            <a:spLocks noGrp="1" noChangeArrowheads="1"/>
          </p:cNvSpPr>
          <p:nvPr>
            <p:ph type="ftr" sz="quarter" idx="11"/>
          </p:nvPr>
        </p:nvSpPr>
        <p:spPr>
          <a:noFill/>
        </p:spPr>
        <p:txBody>
          <a:bodyPr/>
          <a:lstStyle/>
          <a:p>
            <a:r>
              <a:rPr lang="en-US" smtClean="0">
                <a:ea typeface="ＭＳ Ｐゴシック" pitchFamily="34" charset="-128"/>
              </a:rPr>
              <a:t>Application Layer</a:t>
            </a:r>
          </a:p>
        </p:txBody>
      </p:sp>
      <p:sp>
        <p:nvSpPr>
          <p:cNvPr id="210946" name="Rectangle 8"/>
          <p:cNvSpPr>
            <a:spLocks noGrp="1" noChangeArrowheads="1"/>
          </p:cNvSpPr>
          <p:nvPr>
            <p:ph type="sldNum" sz="quarter" idx="12"/>
          </p:nvPr>
        </p:nvSpPr>
        <p:spPr>
          <a:noFill/>
        </p:spPr>
        <p:txBody>
          <a:bodyPr/>
          <a:lstStyle/>
          <a:p>
            <a:r>
              <a:rPr lang="en-US"/>
              <a:t>2-</a:t>
            </a:r>
            <a:fld id="{D06BD4A9-1F97-404D-9FD3-ADB1D96410C3}" type="slidenum">
              <a:rPr lang="en-US"/>
              <a:pPr/>
              <a:t>16</a:t>
            </a:fld>
            <a:endParaRPr lang="en-US"/>
          </a:p>
        </p:txBody>
      </p:sp>
      <p:pic>
        <p:nvPicPr>
          <p:cNvPr id="210947" name="Picture 9" descr="underline_base"/>
          <p:cNvPicPr>
            <a:picLocks noChangeArrowheads="1"/>
          </p:cNvPicPr>
          <p:nvPr/>
        </p:nvPicPr>
        <p:blipFill>
          <a:blip r:embed="rId3" cstate="print"/>
          <a:srcRect/>
          <a:stretch>
            <a:fillRect/>
          </a:stretch>
        </p:blipFill>
        <p:spPr bwMode="auto">
          <a:xfrm>
            <a:off x="611188" y="889000"/>
            <a:ext cx="6399212" cy="173038"/>
          </a:xfrm>
          <a:prstGeom prst="rect">
            <a:avLst/>
          </a:prstGeom>
          <a:noFill/>
          <a:ln w="9525">
            <a:noFill/>
            <a:miter lim="800000"/>
            <a:headEnd/>
            <a:tailEnd/>
          </a:ln>
        </p:spPr>
      </p:pic>
      <p:sp>
        <p:nvSpPr>
          <p:cNvPr id="210948" name="Rectangle 2"/>
          <p:cNvSpPr>
            <a:spLocks noGrp="1" noChangeArrowheads="1"/>
          </p:cNvSpPr>
          <p:nvPr>
            <p:ph type="title"/>
          </p:nvPr>
        </p:nvSpPr>
        <p:spPr>
          <a:xfrm>
            <a:off x="533400" y="179388"/>
            <a:ext cx="7772400" cy="903287"/>
          </a:xfrm>
        </p:spPr>
        <p:txBody>
          <a:bodyPr/>
          <a:lstStyle/>
          <a:p>
            <a:r>
              <a:rPr lang="en-US" smtClean="0">
                <a:ea typeface="ＭＳ Ｐゴシック" pitchFamily="34" charset="-128"/>
              </a:rPr>
              <a:t>Inserting records into </a:t>
            </a:r>
            <a:r>
              <a:rPr lang="en-US" sz="4000" smtClean="0">
                <a:ea typeface="ＭＳ Ｐゴシック" pitchFamily="34" charset="-128"/>
              </a:rPr>
              <a:t>DNS</a:t>
            </a:r>
          </a:p>
        </p:txBody>
      </p:sp>
      <p:sp>
        <p:nvSpPr>
          <p:cNvPr id="210949" name="Rectangle 4"/>
          <p:cNvSpPr>
            <a:spLocks noGrp="1" noChangeArrowheads="1"/>
          </p:cNvSpPr>
          <p:nvPr>
            <p:ph type="body" idx="1"/>
          </p:nvPr>
        </p:nvSpPr>
        <p:spPr>
          <a:xfrm>
            <a:off x="501650" y="1370013"/>
            <a:ext cx="8456613" cy="4648200"/>
          </a:xfrm>
        </p:spPr>
        <p:txBody>
          <a:bodyPr/>
          <a:lstStyle/>
          <a:p>
            <a:r>
              <a:rPr lang="en-US" dirty="0" smtClean="0">
                <a:ea typeface="ＭＳ Ｐゴシック" pitchFamily="34" charset="-128"/>
              </a:rPr>
              <a:t>example: new startup </a:t>
            </a:r>
            <a:r>
              <a:rPr lang="ja-JP" altLang="en-US" dirty="0" smtClean="0">
                <a:ea typeface="ＭＳ Ｐゴシック" pitchFamily="34" charset="-128"/>
              </a:rPr>
              <a:t>“</a:t>
            </a:r>
            <a:r>
              <a:rPr lang="en-US" altLang="ja-JP" dirty="0" smtClean="0">
                <a:ea typeface="ＭＳ Ｐゴシック" pitchFamily="34" charset="-128"/>
              </a:rPr>
              <a:t>Network Utopia</a:t>
            </a:r>
            <a:r>
              <a:rPr lang="ja-JP" altLang="en-US" dirty="0" smtClean="0">
                <a:ea typeface="ＭＳ Ｐゴシック" pitchFamily="34" charset="-128"/>
              </a:rPr>
              <a:t>”</a:t>
            </a:r>
            <a:endParaRPr lang="en-US" altLang="ja-JP" dirty="0" smtClean="0">
              <a:ea typeface="ＭＳ Ｐゴシック" pitchFamily="34" charset="-128"/>
            </a:endParaRPr>
          </a:p>
          <a:p>
            <a:r>
              <a:rPr lang="en-US" dirty="0" smtClean="0">
                <a:ea typeface="ＭＳ Ｐゴシック" pitchFamily="34" charset="-128"/>
              </a:rPr>
              <a:t>register name networkuptopia.com at </a:t>
            </a:r>
            <a:r>
              <a:rPr lang="en-US" i="1" dirty="0" smtClean="0">
                <a:solidFill>
                  <a:srgbClr val="CC0000"/>
                </a:solidFill>
                <a:ea typeface="ＭＳ Ｐゴシック" pitchFamily="34" charset="-128"/>
              </a:rPr>
              <a:t>DNS registrar</a:t>
            </a:r>
            <a:r>
              <a:rPr lang="en-US" dirty="0" smtClean="0">
                <a:ea typeface="ＭＳ Ｐゴシック" pitchFamily="34" charset="-128"/>
              </a:rPr>
              <a:t> (e.g., Network Solutions)</a:t>
            </a:r>
          </a:p>
          <a:p>
            <a:pPr lvl="1"/>
            <a:r>
              <a:rPr lang="en-US" dirty="0" smtClean="0">
                <a:ea typeface="ＭＳ Ｐゴシック" pitchFamily="34" charset="-128"/>
              </a:rPr>
              <a:t>provide names, IP addresses of authoritative name server (primary and secondary)</a:t>
            </a:r>
          </a:p>
          <a:p>
            <a:pPr lvl="1"/>
            <a:r>
              <a:rPr lang="en-US" dirty="0" smtClean="0">
                <a:ea typeface="ＭＳ Ｐゴシック" pitchFamily="34" charset="-128"/>
              </a:rPr>
              <a:t>registrar inserts two RRs into .com TLD server:</a:t>
            </a:r>
            <a:r>
              <a:rPr lang="en-US" sz="2800" dirty="0" smtClean="0">
                <a:ea typeface="ＭＳ Ｐゴシック" pitchFamily="34" charset="-128"/>
              </a:rPr>
              <a:t/>
            </a:r>
            <a:br>
              <a:rPr lang="en-US" sz="2800" dirty="0" smtClean="0">
                <a:ea typeface="ＭＳ Ｐゴシック" pitchFamily="34" charset="-128"/>
              </a:rPr>
            </a:br>
            <a:r>
              <a:rPr lang="en-US" sz="2000" b="1" dirty="0" smtClean="0">
                <a:latin typeface="Courier New" pitchFamily="49" charset="0"/>
                <a:ea typeface="ＭＳ Ｐゴシック" pitchFamily="34" charset="-128"/>
              </a:rPr>
              <a:t>(networkutopia.com, dns1.networkutopia.com, NS)</a:t>
            </a:r>
          </a:p>
          <a:p>
            <a:pPr lvl="1">
              <a:buFont typeface="Wingdings" pitchFamily="2" charset="2"/>
              <a:buNone/>
            </a:pPr>
            <a:r>
              <a:rPr lang="en-US" sz="2000" b="1" dirty="0" smtClean="0">
                <a:latin typeface="Courier New" pitchFamily="49" charset="0"/>
                <a:ea typeface="ＭＳ Ｐゴシック" pitchFamily="34" charset="-128"/>
              </a:rPr>
              <a:t>  (dns1.networkutopia.com, 212.212.212.1, A)</a:t>
            </a:r>
            <a:endParaRPr lang="en-US" dirty="0" smtClean="0">
              <a:solidFill>
                <a:schemeClr val="accent2"/>
              </a:solidFill>
              <a:latin typeface="Courier New" pitchFamily="49" charset="0"/>
              <a:ea typeface="ＭＳ Ｐゴシック" pitchFamily="34" charset="-128"/>
            </a:endParaRPr>
          </a:p>
          <a:p>
            <a:r>
              <a:rPr lang="en-US" dirty="0" smtClean="0">
                <a:ea typeface="ＭＳ Ｐゴシック" pitchFamily="34" charset="-128"/>
              </a:rPr>
              <a:t>create authoritative server type A record for www.networkuptopia.com; type NS record for networkutopia.com</a:t>
            </a:r>
          </a:p>
          <a:p>
            <a:pPr>
              <a:lnSpc>
                <a:spcPct val="80000"/>
              </a:lnSpc>
              <a:buFont typeface="Wingdings" pitchFamily="2" charset="2"/>
              <a:buNone/>
            </a:pPr>
            <a:endParaRPr lang="en-US"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file structure of DNS information</a:t>
            </a:r>
            <a:endParaRPr lang="en-US" dirty="0"/>
          </a:p>
        </p:txBody>
      </p:sp>
      <p:sp>
        <p:nvSpPr>
          <p:cNvPr id="3" name="Content Placeholder 2"/>
          <p:cNvSpPr>
            <a:spLocks noGrp="1"/>
          </p:cNvSpPr>
          <p:nvPr>
            <p:ph idx="1"/>
          </p:nvPr>
        </p:nvSpPr>
        <p:spPr/>
        <p:txBody>
          <a:bodyPr/>
          <a:lstStyle/>
          <a:p>
            <a:r>
              <a:rPr lang="en-US" dirty="0" smtClean="0"/>
              <a:t>On Linux, “</a:t>
            </a:r>
            <a:r>
              <a:rPr lang="en-US" dirty="0" err="1" smtClean="0"/>
              <a:t>resolv.conf</a:t>
            </a:r>
            <a:r>
              <a:rPr lang="en-US" dirty="0" smtClean="0"/>
              <a:t>” specifies the DNS server for local machines; on Windows, “</a:t>
            </a:r>
            <a:r>
              <a:rPr lang="en-US" dirty="0" err="1" smtClean="0"/>
              <a:t>ipconfig</a:t>
            </a:r>
            <a:r>
              <a:rPr lang="en-US" dirty="0" smtClean="0"/>
              <a:t>” shows the DNS.</a:t>
            </a:r>
          </a:p>
          <a:p>
            <a:r>
              <a:rPr lang="en-US" dirty="0" smtClean="0"/>
              <a:t>If a host is a DNS server, the following general file structures are used</a:t>
            </a:r>
          </a:p>
          <a:p>
            <a:pPr lvl="1"/>
            <a:r>
              <a:rPr lang="en-US" dirty="0" err="1" smtClean="0"/>
              <a:t>named.conf</a:t>
            </a:r>
            <a:r>
              <a:rPr lang="en-US" dirty="0" smtClean="0"/>
              <a:t>: specifies current file structure of the DNS server, it also specifies “forward” to send unknown names or IPs, domain it serves, “zones” it is responsible, and for each zone, where the mapping resides.</a:t>
            </a:r>
          </a:p>
          <a:p>
            <a:pPr lvl="1"/>
            <a:r>
              <a:rPr lang="en-US" dirty="0" err="1" smtClean="0"/>
              <a:t>named.hosts</a:t>
            </a:r>
            <a:r>
              <a:rPr lang="en-US" dirty="0" smtClean="0"/>
              <a:t>: specifies “authority” including domain name and email server name, IP addresses of the server</a:t>
            </a:r>
          </a:p>
          <a:p>
            <a:pPr lvl="1"/>
            <a:r>
              <a:rPr lang="en-US" dirty="0" smtClean="0"/>
              <a:t>named.ca: specifies the known root DNS servers</a:t>
            </a:r>
          </a:p>
          <a:p>
            <a:endParaRPr lang="en-US" dirty="0" smtClean="0"/>
          </a:p>
        </p:txBody>
      </p:sp>
      <p:sp>
        <p:nvSpPr>
          <p:cNvPr id="4" name="Footer Placeholder 3"/>
          <p:cNvSpPr>
            <a:spLocks noGrp="1"/>
          </p:cNvSpPr>
          <p:nvPr>
            <p:ph type="ftr" sz="quarter" idx="11"/>
          </p:nvPr>
        </p:nvSpPr>
        <p:spPr/>
        <p:txBody>
          <a:bodyPr/>
          <a:lstStyle/>
          <a:p>
            <a:pPr>
              <a:defRPr/>
            </a:pPr>
            <a:r>
              <a:rPr lang="en-US" smtClean="0"/>
              <a:t>Application Layer</a:t>
            </a:r>
            <a:endParaRPr lang="en-US"/>
          </a:p>
        </p:txBody>
      </p:sp>
      <p:sp>
        <p:nvSpPr>
          <p:cNvPr id="5" name="Slide Number Placeholder 4"/>
          <p:cNvSpPr>
            <a:spLocks noGrp="1"/>
          </p:cNvSpPr>
          <p:nvPr>
            <p:ph type="sldNum" sz="quarter" idx="12"/>
          </p:nvPr>
        </p:nvSpPr>
        <p:spPr/>
        <p:txBody>
          <a:bodyPr/>
          <a:lstStyle/>
          <a:p>
            <a:r>
              <a:rPr lang="en-US" smtClean="0"/>
              <a:t>2-</a:t>
            </a:r>
            <a:fld id="{F70BF8F2-4789-4D16-90ED-F2FD213833D4}" type="slidenum">
              <a:rPr lang="en-US" smtClean="0"/>
              <a:pPr/>
              <a:t>17</a:t>
            </a:fld>
            <a:endParaRPr lang="en-US"/>
          </a:p>
        </p:txBody>
      </p:sp>
    </p:spTree>
    <p:extLst>
      <p:ext uri="{BB962C8B-B14F-4D97-AF65-F5344CB8AC3E}">
        <p14:creationId xmlns:p14="http://schemas.microsoft.com/office/powerpoint/2010/main" val="13883382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DNS information sources</a:t>
            </a:r>
            <a:endParaRPr lang="en-US" dirty="0"/>
          </a:p>
        </p:txBody>
      </p:sp>
      <p:sp>
        <p:nvSpPr>
          <p:cNvPr id="3" name="Content Placeholder 2"/>
          <p:cNvSpPr>
            <a:spLocks noGrp="1"/>
          </p:cNvSpPr>
          <p:nvPr>
            <p:ph idx="1"/>
          </p:nvPr>
        </p:nvSpPr>
        <p:spPr/>
        <p:txBody>
          <a:bodyPr/>
          <a:lstStyle/>
          <a:p>
            <a:r>
              <a:rPr lang="en-US" dirty="0" err="1" smtClean="0"/>
              <a:t>named.conf</a:t>
            </a:r>
            <a:r>
              <a:rPr lang="en-US" dirty="0" smtClean="0"/>
              <a:t>: </a:t>
            </a:r>
            <a:r>
              <a:rPr lang="en-US" dirty="0" smtClean="0">
                <a:hlinkClick r:id="rId3"/>
              </a:rPr>
              <a:t>http</a:t>
            </a:r>
            <a:r>
              <a:rPr lang="en-US" dirty="0">
                <a:hlinkClick r:id="rId3"/>
              </a:rPr>
              <a:t>://www.zytrax.com/books/dns/ch7</a:t>
            </a:r>
            <a:r>
              <a:rPr lang="en-US" dirty="0" smtClean="0">
                <a:hlinkClick r:id="rId3"/>
              </a:rPr>
              <a:t>/</a:t>
            </a:r>
            <a:endParaRPr lang="en-US" dirty="0" smtClean="0"/>
          </a:p>
          <a:p>
            <a:r>
              <a:rPr lang="en-US" dirty="0" err="1" smtClean="0"/>
              <a:t>named.hosts</a:t>
            </a:r>
            <a:r>
              <a:rPr lang="en-US" dirty="0"/>
              <a:t>: </a:t>
            </a:r>
            <a:r>
              <a:rPr lang="en-US" dirty="0">
                <a:hlinkClick r:id="rId4"/>
              </a:rPr>
              <a:t>https://docs.oracle.com/cd/E19683-01/817-4843/dnsintro-94/index.html</a:t>
            </a:r>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US" smtClean="0"/>
              <a:t>Application Layer</a:t>
            </a:r>
            <a:endParaRPr lang="en-US"/>
          </a:p>
        </p:txBody>
      </p:sp>
      <p:sp>
        <p:nvSpPr>
          <p:cNvPr id="5" name="Slide Number Placeholder 4"/>
          <p:cNvSpPr>
            <a:spLocks noGrp="1"/>
          </p:cNvSpPr>
          <p:nvPr>
            <p:ph type="sldNum" sz="quarter" idx="12"/>
          </p:nvPr>
        </p:nvSpPr>
        <p:spPr/>
        <p:txBody>
          <a:bodyPr/>
          <a:lstStyle/>
          <a:p>
            <a:r>
              <a:rPr lang="en-US" smtClean="0"/>
              <a:t>2-</a:t>
            </a:r>
            <a:fld id="{F70BF8F2-4789-4D16-90ED-F2FD213833D4}" type="slidenum">
              <a:rPr lang="en-US" smtClean="0"/>
              <a:pPr/>
              <a:t>18</a:t>
            </a:fld>
            <a:endParaRPr lang="en-US"/>
          </a:p>
        </p:txBody>
      </p:sp>
    </p:spTree>
    <p:extLst>
      <p:ext uri="{BB962C8B-B14F-4D97-AF65-F5344CB8AC3E}">
        <p14:creationId xmlns:p14="http://schemas.microsoft.com/office/powerpoint/2010/main" val="31393510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examine the DNS information</a:t>
            </a:r>
            <a:endParaRPr lang="en-US" dirty="0"/>
          </a:p>
        </p:txBody>
      </p:sp>
      <p:sp>
        <p:nvSpPr>
          <p:cNvPr id="3" name="Content Placeholder 2"/>
          <p:cNvSpPr>
            <a:spLocks noGrp="1"/>
          </p:cNvSpPr>
          <p:nvPr>
            <p:ph idx="1"/>
          </p:nvPr>
        </p:nvSpPr>
        <p:spPr/>
        <p:txBody>
          <a:bodyPr/>
          <a:lstStyle/>
          <a:p>
            <a:r>
              <a:rPr lang="en-US" sz="2400" dirty="0" smtClean="0"/>
              <a:t>On Linux, “</a:t>
            </a:r>
            <a:r>
              <a:rPr lang="en-US" sz="2400" dirty="0" err="1" smtClean="0"/>
              <a:t>resolv.conf</a:t>
            </a:r>
            <a:r>
              <a:rPr lang="en-US" sz="2400" dirty="0" smtClean="0"/>
              <a:t>” specifies the DNS server for local machines; on Windows, “</a:t>
            </a:r>
            <a:r>
              <a:rPr lang="en-US" sz="2400" dirty="0" err="1" smtClean="0"/>
              <a:t>ipconfig</a:t>
            </a:r>
            <a:r>
              <a:rPr lang="en-US" sz="2400" dirty="0" smtClean="0"/>
              <a:t>” shows the DNS.</a:t>
            </a:r>
          </a:p>
          <a:p>
            <a:r>
              <a:rPr lang="en-US" sz="2400" dirty="0" smtClean="0"/>
              <a:t>Windows DNS can be configured or examined as follows</a:t>
            </a:r>
          </a:p>
          <a:p>
            <a:pPr lvl="1"/>
            <a:r>
              <a:rPr lang="en-US" sz="2000" dirty="0" smtClean="0"/>
              <a:t>Computer-&gt;Control panel</a:t>
            </a:r>
          </a:p>
          <a:p>
            <a:pPr lvl="1"/>
            <a:r>
              <a:rPr lang="en-US" sz="2000" dirty="0"/>
              <a:t> </a:t>
            </a:r>
            <a:r>
              <a:rPr lang="en-US" sz="2000" dirty="0" smtClean="0"/>
              <a:t>Network </a:t>
            </a:r>
            <a:r>
              <a:rPr lang="en-US" sz="2000" dirty="0"/>
              <a:t>and Internet &gt; Network and Sharing Center &gt; Change adapter </a:t>
            </a:r>
            <a:r>
              <a:rPr lang="en-US" sz="2000" dirty="0" smtClean="0"/>
              <a:t>settings</a:t>
            </a:r>
          </a:p>
          <a:p>
            <a:pPr lvl="1"/>
            <a:r>
              <a:rPr lang="en-US" sz="2000" dirty="0" smtClean="0"/>
              <a:t>Select the device (e.g., Wireless network connection)</a:t>
            </a:r>
          </a:p>
          <a:p>
            <a:pPr lvl="1"/>
            <a:r>
              <a:rPr lang="en-US" sz="2000" dirty="0" smtClean="0"/>
              <a:t>Select Properties, then select IPv4 or IPv6, properties</a:t>
            </a:r>
          </a:p>
          <a:p>
            <a:pPr lvl="1"/>
            <a:r>
              <a:rPr lang="en-US" sz="2000" dirty="0" smtClean="0"/>
              <a:t>One can specify the IP address and DNS, among others</a:t>
            </a:r>
          </a:p>
          <a:p>
            <a:r>
              <a:rPr lang="en-US" sz="2400" dirty="0" smtClean="0"/>
              <a:t>Most, if not all, today’s computers use DHCP, or Dynamic Host Configuration Protocol, so we don’t have configure computers manually. We’ll study DHCP later.</a:t>
            </a:r>
            <a:endParaRPr lang="en-US" sz="2400" dirty="0"/>
          </a:p>
        </p:txBody>
      </p:sp>
      <p:sp>
        <p:nvSpPr>
          <p:cNvPr id="4" name="Footer Placeholder 3"/>
          <p:cNvSpPr>
            <a:spLocks noGrp="1"/>
          </p:cNvSpPr>
          <p:nvPr>
            <p:ph type="ftr" sz="quarter" idx="11"/>
          </p:nvPr>
        </p:nvSpPr>
        <p:spPr/>
        <p:txBody>
          <a:bodyPr/>
          <a:lstStyle/>
          <a:p>
            <a:pPr>
              <a:defRPr/>
            </a:pPr>
            <a:r>
              <a:rPr lang="en-US" smtClean="0"/>
              <a:t>Application Layer</a:t>
            </a:r>
            <a:endParaRPr lang="en-US"/>
          </a:p>
        </p:txBody>
      </p:sp>
      <p:sp>
        <p:nvSpPr>
          <p:cNvPr id="5" name="Slide Number Placeholder 4"/>
          <p:cNvSpPr>
            <a:spLocks noGrp="1"/>
          </p:cNvSpPr>
          <p:nvPr>
            <p:ph type="sldNum" sz="quarter" idx="12"/>
          </p:nvPr>
        </p:nvSpPr>
        <p:spPr/>
        <p:txBody>
          <a:bodyPr/>
          <a:lstStyle/>
          <a:p>
            <a:r>
              <a:rPr lang="en-US" smtClean="0"/>
              <a:t>2-</a:t>
            </a:r>
            <a:fld id="{F70BF8F2-4789-4D16-90ED-F2FD213833D4}" type="slidenum">
              <a:rPr lang="en-US" smtClean="0"/>
              <a:pPr/>
              <a:t>19</a:t>
            </a:fld>
            <a:endParaRPr lang="en-US"/>
          </a:p>
        </p:txBody>
      </p:sp>
    </p:spTree>
    <p:extLst>
      <p:ext uri="{BB962C8B-B14F-4D97-AF65-F5344CB8AC3E}">
        <p14:creationId xmlns:p14="http://schemas.microsoft.com/office/powerpoint/2010/main" val="4079858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1" name="Rectangle 7"/>
          <p:cNvSpPr>
            <a:spLocks noGrp="1" noChangeArrowheads="1"/>
          </p:cNvSpPr>
          <p:nvPr>
            <p:ph type="ftr" sz="quarter" idx="11"/>
          </p:nvPr>
        </p:nvSpPr>
        <p:spPr>
          <a:noFill/>
        </p:spPr>
        <p:txBody>
          <a:bodyPr/>
          <a:lstStyle/>
          <a:p>
            <a:r>
              <a:rPr lang="en-US" smtClean="0">
                <a:ea typeface="ＭＳ Ｐゴシック" pitchFamily="34" charset="-128"/>
              </a:rPr>
              <a:t>Application Layer</a:t>
            </a:r>
          </a:p>
        </p:txBody>
      </p:sp>
      <p:sp>
        <p:nvSpPr>
          <p:cNvPr id="184322" name="Rectangle 8"/>
          <p:cNvSpPr>
            <a:spLocks noGrp="1" noChangeArrowheads="1"/>
          </p:cNvSpPr>
          <p:nvPr>
            <p:ph type="sldNum" sz="quarter" idx="12"/>
          </p:nvPr>
        </p:nvSpPr>
        <p:spPr>
          <a:noFill/>
        </p:spPr>
        <p:txBody>
          <a:bodyPr/>
          <a:lstStyle/>
          <a:p>
            <a:r>
              <a:rPr lang="en-US"/>
              <a:t>2-</a:t>
            </a:r>
            <a:fld id="{0ACCC32A-7250-471A-AEBC-B6A96799C432}" type="slidenum">
              <a:rPr lang="en-US"/>
              <a:pPr/>
              <a:t>2</a:t>
            </a:fld>
            <a:endParaRPr lang="en-US"/>
          </a:p>
        </p:txBody>
      </p:sp>
      <p:sp>
        <p:nvSpPr>
          <p:cNvPr id="184323" name="Rectangle 2"/>
          <p:cNvSpPr>
            <a:spLocks noGrp="1" noChangeArrowheads="1"/>
          </p:cNvSpPr>
          <p:nvPr>
            <p:ph type="title" idx="4294967295"/>
          </p:nvPr>
        </p:nvSpPr>
        <p:spPr/>
        <p:txBody>
          <a:bodyPr/>
          <a:lstStyle/>
          <a:p>
            <a:r>
              <a:rPr lang="en-US" smtClean="0">
                <a:ea typeface="ＭＳ Ｐゴシック" pitchFamily="34" charset="-128"/>
              </a:rPr>
              <a:t>Chapter 2: outline</a:t>
            </a:r>
          </a:p>
        </p:txBody>
      </p:sp>
      <p:sp>
        <p:nvSpPr>
          <p:cNvPr id="184324" name="Rectangle 3"/>
          <p:cNvSpPr>
            <a:spLocks noGrp="1" noChangeArrowheads="1"/>
          </p:cNvSpPr>
          <p:nvPr>
            <p:ph type="body" sz="half" idx="4294967295"/>
          </p:nvPr>
        </p:nvSpPr>
        <p:spPr>
          <a:xfrm>
            <a:off x="533400" y="1611313"/>
            <a:ext cx="3810000" cy="4648200"/>
          </a:xfrm>
        </p:spPr>
        <p:txBody>
          <a:bodyPr/>
          <a:lstStyle/>
          <a:p>
            <a:pPr marL="457200" indent="-457200">
              <a:buFont typeface="Wingdings" pitchFamily="2" charset="2"/>
              <a:buNone/>
            </a:pPr>
            <a:r>
              <a:rPr lang="en-US" smtClean="0">
                <a:ea typeface="ＭＳ Ｐゴシック" pitchFamily="34" charset="-128"/>
              </a:rPr>
              <a:t>2.1 principles of network applications</a:t>
            </a:r>
          </a:p>
          <a:p>
            <a:pPr marL="912813" lvl="1"/>
            <a:r>
              <a:rPr lang="en-US" smtClean="0">
                <a:ea typeface="ＭＳ Ｐゴシック" pitchFamily="34" charset="-128"/>
              </a:rPr>
              <a:t>app architectures</a:t>
            </a:r>
          </a:p>
          <a:p>
            <a:pPr marL="912813" lvl="1"/>
            <a:r>
              <a:rPr lang="en-US" smtClean="0">
                <a:ea typeface="ＭＳ Ｐゴシック" pitchFamily="34" charset="-128"/>
              </a:rPr>
              <a:t>app requirements</a:t>
            </a:r>
          </a:p>
          <a:p>
            <a:pPr marL="457200" indent="-457200">
              <a:buFont typeface="Wingdings" pitchFamily="2" charset="2"/>
              <a:buNone/>
            </a:pPr>
            <a:r>
              <a:rPr lang="en-US" smtClean="0">
                <a:ea typeface="ＭＳ Ｐゴシック" pitchFamily="34" charset="-128"/>
              </a:rPr>
              <a:t>2.2 Web and HTTP</a:t>
            </a:r>
          </a:p>
          <a:p>
            <a:pPr marL="457200" indent="-457200">
              <a:buFont typeface="Wingdings" pitchFamily="2" charset="2"/>
              <a:buNone/>
            </a:pPr>
            <a:r>
              <a:rPr lang="en-US" smtClean="0">
                <a:ea typeface="ＭＳ Ｐゴシック" pitchFamily="34" charset="-128"/>
              </a:rPr>
              <a:t>2.3 FTP </a:t>
            </a:r>
          </a:p>
          <a:p>
            <a:pPr marL="457200" indent="-457200">
              <a:buFont typeface="Wingdings" pitchFamily="2" charset="2"/>
              <a:buNone/>
            </a:pPr>
            <a:r>
              <a:rPr lang="en-US" smtClean="0">
                <a:ea typeface="ＭＳ Ｐゴシック" pitchFamily="34" charset="-128"/>
              </a:rPr>
              <a:t>2.4 electronic mail</a:t>
            </a:r>
          </a:p>
          <a:p>
            <a:pPr marL="912813" lvl="1"/>
            <a:r>
              <a:rPr lang="en-US" smtClean="0">
                <a:ea typeface="ＭＳ Ｐゴシック" pitchFamily="34" charset="-128"/>
              </a:rPr>
              <a:t>SMTP, POP3, IMAP</a:t>
            </a:r>
          </a:p>
          <a:p>
            <a:pPr marL="457200" indent="-457200">
              <a:buFont typeface="Wingdings" pitchFamily="2" charset="2"/>
              <a:buNone/>
            </a:pPr>
            <a:r>
              <a:rPr lang="en-US" smtClean="0">
                <a:solidFill>
                  <a:srgbClr val="CC0000"/>
                </a:solidFill>
                <a:ea typeface="ＭＳ Ｐゴシック" pitchFamily="34" charset="-128"/>
              </a:rPr>
              <a:t>2.5 DNS</a:t>
            </a:r>
          </a:p>
          <a:p>
            <a:pPr marL="457200" indent="-457200"/>
            <a:endParaRPr lang="en-US" sz="2400" smtClean="0">
              <a:solidFill>
                <a:srgbClr val="CC0000"/>
              </a:solidFill>
              <a:ea typeface="ＭＳ Ｐゴシック" pitchFamily="34" charset="-128"/>
            </a:endParaRPr>
          </a:p>
        </p:txBody>
      </p:sp>
      <p:sp>
        <p:nvSpPr>
          <p:cNvPr id="184325" name="Rectangle 4"/>
          <p:cNvSpPr>
            <a:spLocks noGrp="1" noChangeArrowheads="1"/>
          </p:cNvSpPr>
          <p:nvPr>
            <p:ph type="body" sz="half" idx="4294967295"/>
          </p:nvPr>
        </p:nvSpPr>
        <p:spPr>
          <a:xfrm>
            <a:off x="4673600" y="1600200"/>
            <a:ext cx="3876675" cy="4648200"/>
          </a:xfrm>
        </p:spPr>
        <p:txBody>
          <a:bodyPr/>
          <a:lstStyle/>
          <a:p>
            <a:pPr marL="457200" indent="-457200">
              <a:buFont typeface="Wingdings" pitchFamily="2" charset="2"/>
              <a:buNone/>
            </a:pPr>
            <a:r>
              <a:rPr lang="en-US" smtClean="0">
                <a:ea typeface="ＭＳ Ｐゴシック" pitchFamily="34" charset="-128"/>
              </a:rPr>
              <a:t>2.6 P2P applications</a:t>
            </a:r>
          </a:p>
          <a:p>
            <a:pPr marL="457200" indent="-457200">
              <a:buFont typeface="Wingdings" pitchFamily="2" charset="2"/>
              <a:buNone/>
            </a:pPr>
            <a:r>
              <a:rPr lang="en-US" smtClean="0">
                <a:ea typeface="ＭＳ Ｐゴシック" pitchFamily="34" charset="-128"/>
              </a:rPr>
              <a:t>2.7 socket programming with UDP and TCP</a:t>
            </a:r>
          </a:p>
        </p:txBody>
      </p:sp>
      <p:pic>
        <p:nvPicPr>
          <p:cNvPr id="184326" name="Picture 5" descr="underline_base"/>
          <p:cNvPicPr>
            <a:picLocks noChangeArrowheads="1"/>
          </p:cNvPicPr>
          <p:nvPr/>
        </p:nvPicPr>
        <p:blipFill>
          <a:blip r:embed="rId3" cstate="print"/>
          <a:srcRect/>
          <a:stretch>
            <a:fillRect/>
          </a:stretch>
        </p:blipFill>
        <p:spPr bwMode="auto">
          <a:xfrm>
            <a:off x="601663" y="1025525"/>
            <a:ext cx="4113212" cy="1730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3" name="Title 1"/>
          <p:cNvSpPr>
            <a:spLocks noGrp="1"/>
          </p:cNvSpPr>
          <p:nvPr>
            <p:ph type="title"/>
          </p:nvPr>
        </p:nvSpPr>
        <p:spPr/>
        <p:txBody>
          <a:bodyPr/>
          <a:lstStyle/>
          <a:p>
            <a:r>
              <a:rPr lang="en-US" smtClean="0">
                <a:ea typeface="ＭＳ Ｐゴシック" pitchFamily="34" charset="-128"/>
              </a:rPr>
              <a:t>Attacking DNS</a:t>
            </a:r>
          </a:p>
        </p:txBody>
      </p:sp>
      <p:sp>
        <p:nvSpPr>
          <p:cNvPr id="212994" name="Content Placeholder 5"/>
          <p:cNvSpPr>
            <a:spLocks noGrp="1"/>
          </p:cNvSpPr>
          <p:nvPr>
            <p:ph sz="half" idx="1"/>
          </p:nvPr>
        </p:nvSpPr>
        <p:spPr/>
        <p:txBody>
          <a:bodyPr/>
          <a:lstStyle/>
          <a:p>
            <a:pPr>
              <a:buFont typeface="Wingdings" pitchFamily="2" charset="2"/>
              <a:buNone/>
            </a:pPr>
            <a:r>
              <a:rPr lang="en-US" smtClean="0">
                <a:solidFill>
                  <a:srgbClr val="22228B"/>
                </a:solidFill>
                <a:ea typeface="ＭＳ Ｐゴシック" pitchFamily="34" charset="-128"/>
              </a:rPr>
              <a:t>DDoS attacks</a:t>
            </a:r>
          </a:p>
          <a:p>
            <a:r>
              <a:rPr lang="en-US" smtClean="0">
                <a:ea typeface="ＭＳ Ｐゴシック" pitchFamily="34" charset="-128"/>
              </a:rPr>
              <a:t>Bombard root servers with traffic</a:t>
            </a:r>
          </a:p>
          <a:p>
            <a:pPr lvl="1"/>
            <a:r>
              <a:rPr lang="en-US" smtClean="0">
                <a:ea typeface="ＭＳ Ｐゴシック" pitchFamily="34" charset="-128"/>
              </a:rPr>
              <a:t>Not successful to date</a:t>
            </a:r>
          </a:p>
          <a:p>
            <a:pPr lvl="1"/>
            <a:r>
              <a:rPr lang="en-US" smtClean="0">
                <a:ea typeface="ＭＳ Ｐゴシック" pitchFamily="34" charset="-128"/>
              </a:rPr>
              <a:t>Traffic Filtering</a:t>
            </a:r>
          </a:p>
          <a:p>
            <a:pPr lvl="1"/>
            <a:r>
              <a:rPr lang="en-US" smtClean="0">
                <a:ea typeface="ＭＳ Ｐゴシック" pitchFamily="34" charset="-128"/>
              </a:rPr>
              <a:t>Local DNS servers cache IPs of TLD servers, allowing root server bypass</a:t>
            </a:r>
          </a:p>
          <a:p>
            <a:r>
              <a:rPr lang="en-US" smtClean="0">
                <a:ea typeface="ＭＳ Ｐゴシック" pitchFamily="34" charset="-128"/>
              </a:rPr>
              <a:t>Bombard TLD servers</a:t>
            </a:r>
          </a:p>
          <a:p>
            <a:pPr lvl="1"/>
            <a:r>
              <a:rPr lang="en-US" smtClean="0">
                <a:ea typeface="ＭＳ Ｐゴシック" pitchFamily="34" charset="-128"/>
              </a:rPr>
              <a:t>Potentially more dangerous</a:t>
            </a:r>
          </a:p>
          <a:p>
            <a:pPr>
              <a:buFont typeface="Comic Sans MS" pitchFamily="66" charset="0"/>
              <a:buAutoNum type="arabicPeriod"/>
            </a:pPr>
            <a:endParaRPr lang="en-US" smtClean="0">
              <a:ea typeface="ＭＳ Ｐゴシック" pitchFamily="34" charset="-128"/>
            </a:endParaRPr>
          </a:p>
        </p:txBody>
      </p:sp>
      <p:sp>
        <p:nvSpPr>
          <p:cNvPr id="7" name="Content Placeholder 6"/>
          <p:cNvSpPr>
            <a:spLocks noGrp="1"/>
          </p:cNvSpPr>
          <p:nvPr>
            <p:ph sz="half" idx="2"/>
          </p:nvPr>
        </p:nvSpPr>
        <p:spPr/>
        <p:txBody>
          <a:bodyPr/>
          <a:lstStyle/>
          <a:p>
            <a:pPr>
              <a:buFont typeface="Wingdings" pitchFamily="2" charset="2"/>
              <a:buNone/>
              <a:defRPr/>
            </a:pPr>
            <a:r>
              <a:rPr lang="en-US" dirty="0" smtClean="0">
                <a:solidFill>
                  <a:schemeClr val="accent6">
                    <a:lumMod val="75000"/>
                  </a:schemeClr>
                </a:solidFill>
              </a:rPr>
              <a:t>Redirect attacks</a:t>
            </a:r>
          </a:p>
          <a:p>
            <a:pPr>
              <a:defRPr/>
            </a:pPr>
            <a:r>
              <a:rPr lang="en-US" dirty="0" smtClean="0"/>
              <a:t>Man-in-middle</a:t>
            </a:r>
          </a:p>
          <a:p>
            <a:pPr lvl="1">
              <a:defRPr/>
            </a:pPr>
            <a:r>
              <a:rPr lang="en-US" dirty="0" smtClean="0"/>
              <a:t>Intercept queries</a:t>
            </a:r>
          </a:p>
          <a:p>
            <a:pPr>
              <a:defRPr/>
            </a:pPr>
            <a:r>
              <a:rPr lang="en-US" dirty="0" smtClean="0"/>
              <a:t>DNS poisoning</a:t>
            </a:r>
          </a:p>
          <a:p>
            <a:pPr lvl="1">
              <a:defRPr/>
            </a:pPr>
            <a:r>
              <a:rPr lang="en-US" dirty="0" smtClean="0"/>
              <a:t>Send bogus relies to DNS server, which caches</a:t>
            </a:r>
          </a:p>
          <a:p>
            <a:pPr>
              <a:buFont typeface="Wingdings" pitchFamily="2" charset="2"/>
              <a:buNone/>
              <a:defRPr/>
            </a:pPr>
            <a:r>
              <a:rPr lang="en-US" dirty="0" smtClean="0">
                <a:solidFill>
                  <a:schemeClr val="accent6">
                    <a:lumMod val="75000"/>
                  </a:schemeClr>
                </a:solidFill>
              </a:rPr>
              <a:t>Exploit DNS for </a:t>
            </a:r>
            <a:r>
              <a:rPr lang="en-US" dirty="0" err="1" smtClean="0">
                <a:solidFill>
                  <a:schemeClr val="accent6">
                    <a:lumMod val="75000"/>
                  </a:schemeClr>
                </a:solidFill>
              </a:rPr>
              <a:t>DDoS</a:t>
            </a:r>
            <a:endParaRPr lang="en-US" dirty="0" smtClean="0">
              <a:solidFill>
                <a:schemeClr val="accent6">
                  <a:lumMod val="75000"/>
                </a:schemeClr>
              </a:solidFill>
            </a:endParaRPr>
          </a:p>
          <a:p>
            <a:pPr>
              <a:defRPr/>
            </a:pPr>
            <a:r>
              <a:rPr lang="en-US" dirty="0" smtClean="0"/>
              <a:t>Send queries with spoofed source address: target IP</a:t>
            </a:r>
          </a:p>
          <a:p>
            <a:pPr>
              <a:defRPr/>
            </a:pPr>
            <a:r>
              <a:rPr lang="en-US" dirty="0" smtClean="0"/>
              <a:t>Requires amplification</a:t>
            </a:r>
            <a:endParaRPr lang="en-US" dirty="0"/>
          </a:p>
        </p:txBody>
      </p:sp>
      <p:sp>
        <p:nvSpPr>
          <p:cNvPr id="4" name="Footer Placeholder 3"/>
          <p:cNvSpPr>
            <a:spLocks noGrp="1"/>
          </p:cNvSpPr>
          <p:nvPr>
            <p:ph type="ftr" sz="quarter" idx="11"/>
          </p:nvPr>
        </p:nvSpPr>
        <p:spPr/>
        <p:txBody>
          <a:bodyPr/>
          <a:lstStyle/>
          <a:p>
            <a:pPr>
              <a:defRPr/>
            </a:pPr>
            <a:r>
              <a:rPr lang="en-US" smtClean="0"/>
              <a:t>Application Layer</a:t>
            </a:r>
            <a:endParaRPr lang="en-US"/>
          </a:p>
        </p:txBody>
      </p:sp>
      <p:sp>
        <p:nvSpPr>
          <p:cNvPr id="212997" name="Slide Number Placeholder 4"/>
          <p:cNvSpPr>
            <a:spLocks noGrp="1"/>
          </p:cNvSpPr>
          <p:nvPr>
            <p:ph type="sldNum" sz="quarter" idx="12"/>
          </p:nvPr>
        </p:nvSpPr>
        <p:spPr>
          <a:noFill/>
        </p:spPr>
        <p:txBody>
          <a:bodyPr/>
          <a:lstStyle/>
          <a:p>
            <a:r>
              <a:rPr lang="en-US"/>
              <a:t>2-</a:t>
            </a:r>
            <a:fld id="{01F3615B-890A-42A2-8242-7E7A99ADA829}" type="slidenum">
              <a:rPr lang="en-US"/>
              <a:pPr/>
              <a:t>20</a:t>
            </a:fld>
            <a:endParaRPr lang="en-US"/>
          </a:p>
        </p:txBody>
      </p:sp>
      <p:pic>
        <p:nvPicPr>
          <p:cNvPr id="212998" name="Picture 16" descr="underline_base"/>
          <p:cNvPicPr>
            <a:picLocks noChangeArrowheads="1"/>
          </p:cNvPicPr>
          <p:nvPr/>
        </p:nvPicPr>
        <p:blipFill>
          <a:blip r:embed="rId2" cstate="print"/>
          <a:srcRect/>
          <a:stretch>
            <a:fillRect/>
          </a:stretch>
        </p:blipFill>
        <p:spPr bwMode="auto">
          <a:xfrm>
            <a:off x="606425" y="1050925"/>
            <a:ext cx="3533775" cy="1730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DHCP and DNS</a:t>
            </a:r>
            <a:endParaRPr lang="en-US" dirty="0"/>
          </a:p>
        </p:txBody>
      </p:sp>
      <p:sp>
        <p:nvSpPr>
          <p:cNvPr id="8" name="Content Placeholder 7"/>
          <p:cNvSpPr>
            <a:spLocks noGrp="1"/>
          </p:cNvSpPr>
          <p:nvPr>
            <p:ph idx="1"/>
          </p:nvPr>
        </p:nvSpPr>
        <p:spPr/>
        <p:txBody>
          <a:bodyPr/>
          <a:lstStyle/>
          <a:p>
            <a:r>
              <a:rPr lang="en-US" dirty="0" smtClean="0"/>
              <a:t>DNS provides name look-up service</a:t>
            </a:r>
          </a:p>
          <a:p>
            <a:r>
              <a:rPr lang="en-US" dirty="0" smtClean="0"/>
              <a:t>How does each computer on the internet establish a name-address map?</a:t>
            </a:r>
          </a:p>
          <a:p>
            <a:pPr lvl="1"/>
            <a:r>
              <a:rPr lang="en-US" dirty="0" smtClean="0"/>
              <a:t>Manually configuration: such as </a:t>
            </a:r>
            <a:r>
              <a:rPr lang="en-US" dirty="0" err="1" smtClean="0"/>
              <a:t>named.conf</a:t>
            </a:r>
            <a:r>
              <a:rPr lang="en-US" dirty="0" smtClean="0"/>
              <a:t> and related files</a:t>
            </a:r>
          </a:p>
          <a:p>
            <a:pPr lvl="1"/>
            <a:r>
              <a:rPr lang="en-US" dirty="0" smtClean="0"/>
              <a:t>Automatic assignment: DHCP (Dynamic Host Configuration Protocol) which we will study in detail in the network layer</a:t>
            </a:r>
          </a:p>
          <a:p>
            <a:pPr lvl="1"/>
            <a:r>
              <a:rPr lang="en-US" dirty="0" smtClean="0"/>
              <a:t>The popular DHCP protocol is related to Bucknell!!!</a:t>
            </a:r>
          </a:p>
          <a:p>
            <a:pPr lvl="1"/>
            <a:r>
              <a:rPr lang="en-US" dirty="0" smtClean="0"/>
              <a:t>See </a:t>
            </a:r>
            <a:r>
              <a:rPr lang="en-US" dirty="0" smtClean="0">
                <a:hlinkClick r:id="rId3"/>
              </a:rPr>
              <a:t>http://www.ietf.org/rfc/rfc2131.txt</a:t>
            </a:r>
            <a:endParaRPr lang="en-US" dirty="0" smtClean="0"/>
          </a:p>
          <a:p>
            <a:pPr lvl="1"/>
            <a:r>
              <a:rPr lang="en-US" dirty="0" smtClean="0"/>
              <a:t>And </a:t>
            </a:r>
            <a:r>
              <a:rPr lang="en-US" dirty="0" smtClean="0">
                <a:hlinkClick r:id="rId4"/>
              </a:rPr>
              <a:t>http://www.youtube.com/watch?v=_DkG4ur8A7g</a:t>
            </a:r>
            <a:endParaRPr lang="en-US" dirty="0" smtClean="0"/>
          </a:p>
          <a:p>
            <a:pPr lvl="2"/>
            <a:r>
              <a:rPr lang="en-US" dirty="0" smtClean="0"/>
              <a:t>Ralph </a:t>
            </a:r>
            <a:r>
              <a:rPr lang="en-US" dirty="0" err="1" smtClean="0"/>
              <a:t>Droms</a:t>
            </a:r>
            <a:r>
              <a:rPr lang="en-US" dirty="0" smtClean="0"/>
              <a:t> gave a talk about DHCP at the IETF and </a:t>
            </a:r>
            <a:r>
              <a:rPr lang="en-US" dirty="0" smtClean="0">
                <a:hlinkClick r:id="rId5"/>
              </a:rPr>
              <a:t>Internet Hall of Fame </a:t>
            </a:r>
            <a:r>
              <a:rPr lang="en-US" dirty="0" smtClean="0"/>
              <a:t>gathering in August 2013</a:t>
            </a:r>
            <a:endParaRPr lang="en-US" dirty="0"/>
          </a:p>
        </p:txBody>
      </p:sp>
      <p:sp>
        <p:nvSpPr>
          <p:cNvPr id="5" name="Footer Placeholder 4"/>
          <p:cNvSpPr>
            <a:spLocks noGrp="1"/>
          </p:cNvSpPr>
          <p:nvPr>
            <p:ph type="ftr" sz="quarter" idx="11"/>
          </p:nvPr>
        </p:nvSpPr>
        <p:spPr/>
        <p:txBody>
          <a:bodyPr/>
          <a:lstStyle/>
          <a:p>
            <a:pPr>
              <a:defRPr/>
            </a:pPr>
            <a:r>
              <a:rPr lang="en-US" smtClean="0"/>
              <a:t>Application Layer</a:t>
            </a:r>
            <a:endParaRPr lang="en-US"/>
          </a:p>
        </p:txBody>
      </p:sp>
      <p:sp>
        <p:nvSpPr>
          <p:cNvPr id="6" name="Slide Number Placeholder 5"/>
          <p:cNvSpPr>
            <a:spLocks noGrp="1"/>
          </p:cNvSpPr>
          <p:nvPr>
            <p:ph type="sldNum" sz="quarter" idx="12"/>
          </p:nvPr>
        </p:nvSpPr>
        <p:spPr/>
        <p:txBody>
          <a:bodyPr/>
          <a:lstStyle/>
          <a:p>
            <a:r>
              <a:rPr lang="en-US" smtClean="0"/>
              <a:t>2-</a:t>
            </a:r>
            <a:fld id="{5B84F11C-CE74-46E7-8924-66E4EA5888B7}" type="slidenum">
              <a:rPr lang="en-US" smtClean="0"/>
              <a:pPr/>
              <a:t>21</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69" name="Rectangle 7"/>
          <p:cNvSpPr>
            <a:spLocks noGrp="1" noChangeArrowheads="1"/>
          </p:cNvSpPr>
          <p:nvPr>
            <p:ph type="ftr" sz="quarter" idx="11"/>
          </p:nvPr>
        </p:nvSpPr>
        <p:spPr>
          <a:noFill/>
        </p:spPr>
        <p:txBody>
          <a:bodyPr/>
          <a:lstStyle/>
          <a:p>
            <a:r>
              <a:rPr lang="en-US" smtClean="0">
                <a:ea typeface="ＭＳ Ｐゴシック" pitchFamily="34" charset="-128"/>
              </a:rPr>
              <a:t>Application Layer</a:t>
            </a:r>
          </a:p>
        </p:txBody>
      </p:sp>
      <p:sp>
        <p:nvSpPr>
          <p:cNvPr id="186370" name="Rectangle 8"/>
          <p:cNvSpPr>
            <a:spLocks noGrp="1" noChangeArrowheads="1"/>
          </p:cNvSpPr>
          <p:nvPr>
            <p:ph type="sldNum" sz="quarter" idx="12"/>
          </p:nvPr>
        </p:nvSpPr>
        <p:spPr>
          <a:noFill/>
        </p:spPr>
        <p:txBody>
          <a:bodyPr/>
          <a:lstStyle/>
          <a:p>
            <a:r>
              <a:rPr lang="en-US"/>
              <a:t>2-</a:t>
            </a:r>
            <a:fld id="{38AA02A6-8B89-46FE-AB6B-9682A4598DB9}" type="slidenum">
              <a:rPr lang="en-US"/>
              <a:pPr/>
              <a:t>3</a:t>
            </a:fld>
            <a:endParaRPr lang="en-US"/>
          </a:p>
        </p:txBody>
      </p:sp>
      <p:pic>
        <p:nvPicPr>
          <p:cNvPr id="186371" name="Picture 10" descr="underline_base"/>
          <p:cNvPicPr>
            <a:picLocks noChangeArrowheads="1"/>
          </p:cNvPicPr>
          <p:nvPr/>
        </p:nvPicPr>
        <p:blipFill>
          <a:blip r:embed="rId3" cstate="print"/>
          <a:srcRect/>
          <a:stretch>
            <a:fillRect/>
          </a:stretch>
        </p:blipFill>
        <p:spPr bwMode="auto">
          <a:xfrm>
            <a:off x="581025" y="990600"/>
            <a:ext cx="5942013" cy="173038"/>
          </a:xfrm>
          <a:prstGeom prst="rect">
            <a:avLst/>
          </a:prstGeom>
          <a:noFill/>
          <a:ln w="9525">
            <a:noFill/>
            <a:miter lim="800000"/>
            <a:headEnd/>
            <a:tailEnd/>
          </a:ln>
        </p:spPr>
      </p:pic>
      <p:sp>
        <p:nvSpPr>
          <p:cNvPr id="186372" name="Rectangle 2"/>
          <p:cNvSpPr>
            <a:spLocks noGrp="1" noChangeArrowheads="1"/>
          </p:cNvSpPr>
          <p:nvPr>
            <p:ph type="title"/>
          </p:nvPr>
        </p:nvSpPr>
        <p:spPr>
          <a:xfrm>
            <a:off x="533400" y="301625"/>
            <a:ext cx="7772400" cy="914400"/>
          </a:xfrm>
        </p:spPr>
        <p:txBody>
          <a:bodyPr/>
          <a:lstStyle/>
          <a:p>
            <a:r>
              <a:rPr lang="en-US" sz="4000" smtClean="0">
                <a:ea typeface="ＭＳ Ｐゴシック" pitchFamily="34" charset="-128"/>
              </a:rPr>
              <a:t>DNS: domain name system</a:t>
            </a:r>
            <a:endParaRPr lang="en-US" smtClean="0">
              <a:ea typeface="ＭＳ Ｐゴシック" pitchFamily="34" charset="-128"/>
            </a:endParaRPr>
          </a:p>
        </p:txBody>
      </p:sp>
      <p:sp>
        <p:nvSpPr>
          <p:cNvPr id="186373" name="Rectangle 3"/>
          <p:cNvSpPr>
            <a:spLocks noGrp="1" noChangeArrowheads="1"/>
          </p:cNvSpPr>
          <p:nvPr>
            <p:ph type="body" sz="half" idx="1"/>
          </p:nvPr>
        </p:nvSpPr>
        <p:spPr>
          <a:xfrm>
            <a:off x="468313" y="1511300"/>
            <a:ext cx="3810000" cy="4648200"/>
          </a:xfrm>
        </p:spPr>
        <p:txBody>
          <a:bodyPr/>
          <a:lstStyle/>
          <a:p>
            <a:pPr>
              <a:buFont typeface="Wingdings" pitchFamily="2" charset="2"/>
              <a:buNone/>
            </a:pPr>
            <a:r>
              <a:rPr lang="en-US" sz="2400" i="1" dirty="0" smtClean="0">
                <a:solidFill>
                  <a:srgbClr val="000099"/>
                </a:solidFill>
                <a:ea typeface="ＭＳ Ｐゴシック" pitchFamily="34" charset="-128"/>
              </a:rPr>
              <a:t>people:</a:t>
            </a:r>
            <a:r>
              <a:rPr lang="en-US" sz="2400" dirty="0" smtClean="0">
                <a:ea typeface="ＭＳ Ｐゴシック" pitchFamily="34" charset="-128"/>
              </a:rPr>
              <a:t> many identifiers:</a:t>
            </a:r>
          </a:p>
          <a:p>
            <a:pPr lvl="1"/>
            <a:r>
              <a:rPr lang="en-US" dirty="0" smtClean="0">
                <a:ea typeface="ＭＳ Ｐゴシック" pitchFamily="34" charset="-128"/>
              </a:rPr>
              <a:t>SSN, name, passport #</a:t>
            </a:r>
          </a:p>
          <a:p>
            <a:pPr>
              <a:buFont typeface="Wingdings" pitchFamily="2" charset="2"/>
              <a:buNone/>
            </a:pPr>
            <a:r>
              <a:rPr lang="en-US" sz="2400" i="1" dirty="0" smtClean="0">
                <a:solidFill>
                  <a:srgbClr val="000099"/>
                </a:solidFill>
                <a:ea typeface="ＭＳ Ｐゴシック" pitchFamily="34" charset="-128"/>
              </a:rPr>
              <a:t>Internet hosts, routers:</a:t>
            </a:r>
          </a:p>
          <a:p>
            <a:pPr lvl="1"/>
            <a:r>
              <a:rPr lang="en-US" dirty="0" smtClean="0">
                <a:ea typeface="ＭＳ Ｐゴシック" pitchFamily="34" charset="-128"/>
              </a:rPr>
              <a:t>IP address (IPv4: 32 bit, IPv6: 128 bit) - used for addressing datagrams</a:t>
            </a:r>
          </a:p>
          <a:p>
            <a:pPr lvl="1"/>
            <a:r>
              <a:rPr lang="ja-JP" altLang="en-US" dirty="0" smtClean="0">
                <a:ea typeface="ＭＳ Ｐゴシック" pitchFamily="34" charset="-128"/>
              </a:rPr>
              <a:t>“</a:t>
            </a:r>
            <a:r>
              <a:rPr lang="en-US" altLang="ja-JP" dirty="0" smtClean="0">
                <a:ea typeface="ＭＳ Ｐゴシック" pitchFamily="34" charset="-128"/>
              </a:rPr>
              <a:t>name</a:t>
            </a:r>
            <a:r>
              <a:rPr lang="ja-JP" altLang="en-US" dirty="0" smtClean="0">
                <a:ea typeface="ＭＳ Ｐゴシック" pitchFamily="34" charset="-128"/>
              </a:rPr>
              <a:t>”</a:t>
            </a:r>
            <a:r>
              <a:rPr lang="en-US" altLang="ja-JP" dirty="0" smtClean="0">
                <a:ea typeface="ＭＳ Ｐゴシック" pitchFamily="34" charset="-128"/>
              </a:rPr>
              <a:t>, e.g., www.yahoo.com - used by humans</a:t>
            </a:r>
          </a:p>
          <a:p>
            <a:pPr>
              <a:buFont typeface="Wingdings" pitchFamily="2" charset="2"/>
              <a:buNone/>
            </a:pPr>
            <a:r>
              <a:rPr lang="en-US" sz="2400" i="1" u="sng" dirty="0" smtClean="0">
                <a:solidFill>
                  <a:srgbClr val="CC0000"/>
                </a:solidFill>
                <a:ea typeface="ＭＳ Ｐゴシック" pitchFamily="34" charset="-128"/>
              </a:rPr>
              <a:t>Q:</a:t>
            </a:r>
            <a:r>
              <a:rPr lang="en-US" sz="2400" dirty="0" smtClean="0">
                <a:ea typeface="ＭＳ Ｐゴシック" pitchFamily="34" charset="-128"/>
              </a:rPr>
              <a:t> how to map between IP address and name, and vice versa ?</a:t>
            </a:r>
          </a:p>
        </p:txBody>
      </p:sp>
      <p:sp>
        <p:nvSpPr>
          <p:cNvPr id="186374" name="Rectangle 4"/>
          <p:cNvSpPr>
            <a:spLocks noGrp="1" noChangeArrowheads="1"/>
          </p:cNvSpPr>
          <p:nvPr>
            <p:ph type="body" sz="half" idx="2"/>
          </p:nvPr>
        </p:nvSpPr>
        <p:spPr>
          <a:xfrm>
            <a:off x="4495800" y="1489075"/>
            <a:ext cx="4283075" cy="5006975"/>
          </a:xfrm>
        </p:spPr>
        <p:txBody>
          <a:bodyPr/>
          <a:lstStyle/>
          <a:p>
            <a:pPr>
              <a:buFont typeface="Wingdings" pitchFamily="2" charset="2"/>
              <a:buNone/>
            </a:pPr>
            <a:r>
              <a:rPr lang="en-US" i="1" smtClean="0">
                <a:solidFill>
                  <a:srgbClr val="CC0000"/>
                </a:solidFill>
                <a:ea typeface="ＭＳ Ｐゴシック" pitchFamily="34" charset="-128"/>
              </a:rPr>
              <a:t>Domain Name System:</a:t>
            </a:r>
          </a:p>
          <a:p>
            <a:r>
              <a:rPr lang="en-US" sz="2400" i="1" smtClean="0">
                <a:solidFill>
                  <a:srgbClr val="000099"/>
                </a:solidFill>
                <a:ea typeface="ＭＳ Ｐゴシック" pitchFamily="34" charset="-128"/>
              </a:rPr>
              <a:t>distributed database</a:t>
            </a:r>
            <a:r>
              <a:rPr lang="en-US" sz="2400" smtClean="0">
                <a:ea typeface="ＭＳ Ｐゴシック" pitchFamily="34" charset="-128"/>
              </a:rPr>
              <a:t> implemented in hierarchy of many </a:t>
            </a:r>
            <a:r>
              <a:rPr lang="en-US" sz="2400" i="1" smtClean="0">
                <a:solidFill>
                  <a:srgbClr val="000099"/>
                </a:solidFill>
                <a:ea typeface="ＭＳ Ｐゴシック" pitchFamily="34" charset="-128"/>
              </a:rPr>
              <a:t>name servers</a:t>
            </a:r>
            <a:endParaRPr lang="en-US" sz="2400" smtClean="0">
              <a:solidFill>
                <a:srgbClr val="000099"/>
              </a:solidFill>
              <a:ea typeface="ＭＳ Ｐゴシック" pitchFamily="34" charset="-128"/>
            </a:endParaRPr>
          </a:p>
          <a:p>
            <a:r>
              <a:rPr lang="en-US" sz="2400" i="1" smtClean="0">
                <a:solidFill>
                  <a:srgbClr val="000099"/>
                </a:solidFill>
                <a:ea typeface="ＭＳ Ｐゴシック" pitchFamily="34" charset="-128"/>
              </a:rPr>
              <a:t>application-layer protocol:</a:t>
            </a:r>
            <a:r>
              <a:rPr lang="en-US" sz="2400" smtClean="0">
                <a:ea typeface="ＭＳ Ｐゴシック" pitchFamily="34" charset="-128"/>
              </a:rPr>
              <a:t> hosts, name servers communicate to </a:t>
            </a:r>
            <a:r>
              <a:rPr lang="en-US" sz="2400" i="1" smtClean="0">
                <a:solidFill>
                  <a:srgbClr val="000099"/>
                </a:solidFill>
                <a:ea typeface="ＭＳ Ｐゴシック" pitchFamily="34" charset="-128"/>
              </a:rPr>
              <a:t>resolve</a:t>
            </a:r>
            <a:r>
              <a:rPr lang="en-US" sz="2400" smtClean="0">
                <a:solidFill>
                  <a:srgbClr val="FF0000"/>
                </a:solidFill>
                <a:ea typeface="ＭＳ Ｐゴシック" pitchFamily="34" charset="-128"/>
              </a:rPr>
              <a:t> </a:t>
            </a:r>
            <a:r>
              <a:rPr lang="en-US" sz="2400" smtClean="0">
                <a:ea typeface="ＭＳ Ｐゴシック" pitchFamily="34" charset="-128"/>
              </a:rPr>
              <a:t>names (address/name translation)</a:t>
            </a:r>
          </a:p>
          <a:p>
            <a:pPr lvl="1">
              <a:lnSpc>
                <a:spcPct val="90000"/>
              </a:lnSpc>
            </a:pPr>
            <a:r>
              <a:rPr lang="en-US" sz="2200" smtClean="0">
                <a:ea typeface="ＭＳ Ｐゴシック" pitchFamily="34" charset="-128"/>
              </a:rPr>
              <a:t>note: core Internet function, implemented as application-layer protocol</a:t>
            </a:r>
          </a:p>
          <a:p>
            <a:pPr lvl="1">
              <a:lnSpc>
                <a:spcPct val="90000"/>
              </a:lnSpc>
            </a:pPr>
            <a:r>
              <a:rPr lang="en-US" sz="2200" smtClean="0">
                <a:ea typeface="ＭＳ Ｐゴシック" pitchFamily="34" charset="-128"/>
              </a:rPr>
              <a:t>complexity at network</a:t>
            </a:r>
            <a:r>
              <a:rPr lang="ja-JP" altLang="en-US" sz="2200" smtClean="0">
                <a:ea typeface="ＭＳ Ｐゴシック" pitchFamily="34" charset="-128"/>
              </a:rPr>
              <a:t>’</a:t>
            </a:r>
            <a:r>
              <a:rPr lang="en-US" altLang="ja-JP" sz="2200" smtClean="0">
                <a:ea typeface="ＭＳ Ｐゴシック" pitchFamily="34" charset="-128"/>
              </a:rPr>
              <a:t>s </a:t>
            </a:r>
            <a:r>
              <a:rPr lang="ja-JP" altLang="en-US" sz="2200" smtClean="0">
                <a:ea typeface="ＭＳ Ｐゴシック" pitchFamily="34" charset="-128"/>
              </a:rPr>
              <a:t>“</a:t>
            </a:r>
            <a:r>
              <a:rPr lang="en-US" altLang="ja-JP" sz="2200" smtClean="0">
                <a:ea typeface="ＭＳ Ｐゴシック" pitchFamily="34" charset="-128"/>
              </a:rPr>
              <a:t>edge</a:t>
            </a:r>
            <a:r>
              <a:rPr lang="ja-JP" altLang="en-US" sz="2200" smtClean="0">
                <a:ea typeface="ＭＳ Ｐゴシック" pitchFamily="34" charset="-128"/>
              </a:rPr>
              <a:t>”</a:t>
            </a:r>
            <a:endParaRPr lang="en-US" sz="2200" smtClean="0">
              <a:ea typeface="ＭＳ Ｐゴシック" pitchFamily="3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7" name="Rectangle 7"/>
          <p:cNvSpPr>
            <a:spLocks noGrp="1" noChangeArrowheads="1"/>
          </p:cNvSpPr>
          <p:nvPr>
            <p:ph type="ftr" sz="quarter" idx="11"/>
          </p:nvPr>
        </p:nvSpPr>
        <p:spPr>
          <a:noFill/>
        </p:spPr>
        <p:txBody>
          <a:bodyPr/>
          <a:lstStyle/>
          <a:p>
            <a:r>
              <a:rPr lang="en-US" smtClean="0">
                <a:ea typeface="ＭＳ Ｐゴシック" pitchFamily="34" charset="-128"/>
              </a:rPr>
              <a:t>Application Layer</a:t>
            </a:r>
          </a:p>
        </p:txBody>
      </p:sp>
      <p:sp>
        <p:nvSpPr>
          <p:cNvPr id="188418" name="Rectangle 8"/>
          <p:cNvSpPr>
            <a:spLocks noGrp="1" noChangeArrowheads="1"/>
          </p:cNvSpPr>
          <p:nvPr>
            <p:ph type="sldNum" sz="quarter" idx="12"/>
          </p:nvPr>
        </p:nvSpPr>
        <p:spPr>
          <a:noFill/>
        </p:spPr>
        <p:txBody>
          <a:bodyPr/>
          <a:lstStyle/>
          <a:p>
            <a:r>
              <a:rPr lang="en-US"/>
              <a:t>2-</a:t>
            </a:r>
            <a:fld id="{D97C6F6A-4AF4-4FFE-89D4-3447D8DC0A53}" type="slidenum">
              <a:rPr lang="en-US"/>
              <a:pPr/>
              <a:t>4</a:t>
            </a:fld>
            <a:endParaRPr lang="en-US"/>
          </a:p>
        </p:txBody>
      </p:sp>
      <p:sp>
        <p:nvSpPr>
          <p:cNvPr id="188419" name="Rectangle 2"/>
          <p:cNvSpPr>
            <a:spLocks noGrp="1" noChangeArrowheads="1"/>
          </p:cNvSpPr>
          <p:nvPr>
            <p:ph type="title"/>
          </p:nvPr>
        </p:nvSpPr>
        <p:spPr>
          <a:xfrm>
            <a:off x="533400" y="117475"/>
            <a:ext cx="7772400" cy="1143000"/>
          </a:xfrm>
        </p:spPr>
        <p:txBody>
          <a:bodyPr/>
          <a:lstStyle/>
          <a:p>
            <a:r>
              <a:rPr lang="en-US" sz="4000" smtClean="0">
                <a:ea typeface="ＭＳ Ｐゴシック" pitchFamily="34" charset="-128"/>
              </a:rPr>
              <a:t>DNS: services, structure </a:t>
            </a:r>
            <a:endParaRPr lang="en-US" smtClean="0">
              <a:ea typeface="ＭＳ Ｐゴシック" pitchFamily="34" charset="-128"/>
            </a:endParaRPr>
          </a:p>
        </p:txBody>
      </p:sp>
      <p:sp>
        <p:nvSpPr>
          <p:cNvPr id="188420" name="Rectangle 4"/>
          <p:cNvSpPr>
            <a:spLocks noGrp="1" noChangeArrowheads="1"/>
          </p:cNvSpPr>
          <p:nvPr>
            <p:ph type="body" sz="half" idx="2"/>
          </p:nvPr>
        </p:nvSpPr>
        <p:spPr>
          <a:xfrm>
            <a:off x="4572000" y="1271588"/>
            <a:ext cx="4191000" cy="2263775"/>
          </a:xfrm>
        </p:spPr>
        <p:txBody>
          <a:bodyPr/>
          <a:lstStyle/>
          <a:p>
            <a:pPr>
              <a:buFont typeface="Wingdings" pitchFamily="2" charset="2"/>
              <a:buNone/>
            </a:pPr>
            <a:r>
              <a:rPr lang="en-US" i="1" smtClean="0">
                <a:solidFill>
                  <a:srgbClr val="CC0000"/>
                </a:solidFill>
                <a:ea typeface="ＭＳ Ｐゴシック" pitchFamily="34" charset="-128"/>
              </a:rPr>
              <a:t>why not centralize DNS?</a:t>
            </a:r>
          </a:p>
          <a:p>
            <a:r>
              <a:rPr lang="en-US" sz="2400" smtClean="0">
                <a:ea typeface="ＭＳ Ｐゴシック" pitchFamily="34" charset="-128"/>
              </a:rPr>
              <a:t>single point of failure</a:t>
            </a:r>
          </a:p>
          <a:p>
            <a:r>
              <a:rPr lang="en-US" sz="2400" smtClean="0">
                <a:ea typeface="ＭＳ Ｐゴシック" pitchFamily="34" charset="-128"/>
              </a:rPr>
              <a:t>traffic volume</a:t>
            </a:r>
          </a:p>
          <a:p>
            <a:r>
              <a:rPr lang="en-US" sz="2400" smtClean="0">
                <a:ea typeface="ＭＳ Ｐゴシック" pitchFamily="34" charset="-128"/>
              </a:rPr>
              <a:t>distant centralized database</a:t>
            </a:r>
          </a:p>
          <a:p>
            <a:r>
              <a:rPr lang="en-US" sz="2400" smtClean="0">
                <a:ea typeface="ＭＳ Ｐゴシック" pitchFamily="34" charset="-128"/>
              </a:rPr>
              <a:t>maintenance</a:t>
            </a:r>
          </a:p>
          <a:p>
            <a:pPr>
              <a:buFont typeface="Wingdings" pitchFamily="2" charset="2"/>
              <a:buNone/>
            </a:pPr>
            <a:endParaRPr lang="en-US" sz="2400" smtClean="0">
              <a:ea typeface="ＭＳ Ｐゴシック" pitchFamily="34" charset="-128"/>
            </a:endParaRPr>
          </a:p>
        </p:txBody>
      </p:sp>
      <p:sp>
        <p:nvSpPr>
          <p:cNvPr id="188421" name="Rectangle 5"/>
          <p:cNvSpPr>
            <a:spLocks noGrp="1" noChangeArrowheads="1"/>
          </p:cNvSpPr>
          <p:nvPr>
            <p:ph type="body" sz="half" idx="1"/>
          </p:nvPr>
        </p:nvSpPr>
        <p:spPr>
          <a:xfrm>
            <a:off x="731838" y="1300163"/>
            <a:ext cx="3810000" cy="4648200"/>
          </a:xfrm>
        </p:spPr>
        <p:txBody>
          <a:bodyPr/>
          <a:lstStyle/>
          <a:p>
            <a:pPr>
              <a:buFont typeface="Wingdings" pitchFamily="2" charset="2"/>
              <a:buNone/>
            </a:pPr>
            <a:r>
              <a:rPr lang="en-US" i="1" smtClean="0">
                <a:solidFill>
                  <a:srgbClr val="CC0000"/>
                </a:solidFill>
                <a:ea typeface="ＭＳ Ｐゴシック" pitchFamily="34" charset="-128"/>
              </a:rPr>
              <a:t>DNS services</a:t>
            </a:r>
          </a:p>
          <a:p>
            <a:r>
              <a:rPr lang="en-US" sz="2400" smtClean="0">
                <a:ea typeface="ＭＳ Ｐゴシック" pitchFamily="34" charset="-128"/>
              </a:rPr>
              <a:t>hostname to IP address translation</a:t>
            </a:r>
          </a:p>
          <a:p>
            <a:r>
              <a:rPr lang="en-US" sz="2400" smtClean="0">
                <a:ea typeface="ＭＳ Ｐゴシック" pitchFamily="34" charset="-128"/>
              </a:rPr>
              <a:t>host aliasing</a:t>
            </a:r>
          </a:p>
          <a:p>
            <a:pPr lvl="1"/>
            <a:r>
              <a:rPr lang="en-US" sz="2000" smtClean="0">
                <a:ea typeface="ＭＳ Ｐゴシック" pitchFamily="34" charset="-128"/>
              </a:rPr>
              <a:t>canonical, alias names</a:t>
            </a:r>
          </a:p>
          <a:p>
            <a:r>
              <a:rPr lang="en-US" sz="2400" smtClean="0">
                <a:ea typeface="ＭＳ Ｐゴシック" pitchFamily="34" charset="-128"/>
              </a:rPr>
              <a:t>mail server aliasing</a:t>
            </a:r>
          </a:p>
          <a:p>
            <a:r>
              <a:rPr lang="en-US" sz="2400" smtClean="0">
                <a:ea typeface="ＭＳ Ｐゴシック" pitchFamily="34" charset="-128"/>
              </a:rPr>
              <a:t>load distribution</a:t>
            </a:r>
          </a:p>
          <a:p>
            <a:pPr lvl="1"/>
            <a:r>
              <a:rPr lang="en-US" smtClean="0">
                <a:ea typeface="ＭＳ Ｐゴシック" pitchFamily="34" charset="-128"/>
              </a:rPr>
              <a:t>replicated Web servers: many IP addresses correspond to one name</a:t>
            </a:r>
          </a:p>
          <a:p>
            <a:endParaRPr lang="en-US" sz="2400" smtClean="0">
              <a:ea typeface="ＭＳ Ｐゴシック" pitchFamily="34" charset="-128"/>
            </a:endParaRPr>
          </a:p>
        </p:txBody>
      </p:sp>
      <p:pic>
        <p:nvPicPr>
          <p:cNvPr id="188422" name="Picture 10" descr="underline_base"/>
          <p:cNvPicPr>
            <a:picLocks noChangeArrowheads="1"/>
          </p:cNvPicPr>
          <p:nvPr/>
        </p:nvPicPr>
        <p:blipFill>
          <a:blip r:embed="rId3" cstate="print"/>
          <a:srcRect/>
          <a:stretch>
            <a:fillRect/>
          </a:stretch>
        </p:blipFill>
        <p:spPr bwMode="auto">
          <a:xfrm>
            <a:off x="571500" y="915988"/>
            <a:ext cx="5484813" cy="173037"/>
          </a:xfrm>
          <a:prstGeom prst="rect">
            <a:avLst/>
          </a:prstGeom>
          <a:noFill/>
          <a:ln w="9525">
            <a:noFill/>
            <a:miter lim="800000"/>
            <a:headEnd/>
            <a:tailEnd/>
          </a:ln>
        </p:spPr>
      </p:pic>
      <p:sp>
        <p:nvSpPr>
          <p:cNvPr id="80907" name="Text Box 11"/>
          <p:cNvSpPr txBox="1">
            <a:spLocks noChangeArrowheads="1"/>
          </p:cNvSpPr>
          <p:nvPr/>
        </p:nvSpPr>
        <p:spPr bwMode="auto">
          <a:xfrm>
            <a:off x="5208588" y="3429000"/>
            <a:ext cx="2795587" cy="519113"/>
          </a:xfrm>
          <a:prstGeom prst="rect">
            <a:avLst/>
          </a:prstGeom>
          <a:noFill/>
          <a:ln w="9525">
            <a:noFill/>
            <a:miter lim="800000"/>
            <a:headEnd/>
            <a:tailEnd/>
          </a:ln>
        </p:spPr>
        <p:txBody>
          <a:bodyPr wrap="none">
            <a:spAutoFit/>
          </a:bodyPr>
          <a:lstStyle/>
          <a:p>
            <a:pPr marL="342900" indent="-342900"/>
            <a:r>
              <a:rPr lang="en-US" sz="2800" i="1"/>
              <a:t>A: </a:t>
            </a:r>
            <a:r>
              <a:rPr lang="en-US" sz="2800" i="1">
                <a:solidFill>
                  <a:srgbClr val="CC0000"/>
                </a:solidFill>
              </a:rPr>
              <a:t>doesn</a:t>
            </a:r>
            <a:r>
              <a:rPr lang="ja-JP" altLang="en-US" sz="2800" i="1">
                <a:solidFill>
                  <a:srgbClr val="CC0000"/>
                </a:solidFill>
              </a:rPr>
              <a:t>’</a:t>
            </a:r>
            <a:r>
              <a:rPr lang="en-US" altLang="ja-JP" sz="2800" i="1">
                <a:solidFill>
                  <a:srgbClr val="CC0000"/>
                </a:solidFill>
              </a:rPr>
              <a:t>t scale!</a:t>
            </a:r>
            <a:endParaRPr lang="en-US" sz="2800" i="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0907"/>
                                        </p:tgtEl>
                                        <p:attrNameLst>
                                          <p:attrName>style.visibility</p:attrName>
                                        </p:attrNameLst>
                                      </p:cBhvr>
                                      <p:to>
                                        <p:strVal val="visible"/>
                                      </p:to>
                                    </p:set>
                                    <p:animEffect transition="in" filter="dissolve">
                                      <p:cBhvr>
                                        <p:cTn id="7" dur="500"/>
                                        <p:tgtEl>
                                          <p:spTgt spid="809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5" name="Rectangle 7"/>
          <p:cNvSpPr>
            <a:spLocks noGrp="1" noChangeArrowheads="1"/>
          </p:cNvSpPr>
          <p:nvPr>
            <p:ph type="ftr" sz="quarter" idx="11"/>
          </p:nvPr>
        </p:nvSpPr>
        <p:spPr>
          <a:noFill/>
        </p:spPr>
        <p:txBody>
          <a:bodyPr/>
          <a:lstStyle/>
          <a:p>
            <a:r>
              <a:rPr lang="en-US" smtClean="0">
                <a:ea typeface="ＭＳ Ｐゴシック" pitchFamily="34" charset="-128"/>
              </a:rPr>
              <a:t>Application Layer</a:t>
            </a:r>
          </a:p>
        </p:txBody>
      </p:sp>
      <p:sp>
        <p:nvSpPr>
          <p:cNvPr id="190466" name="Rectangle 8"/>
          <p:cNvSpPr>
            <a:spLocks noGrp="1" noChangeArrowheads="1"/>
          </p:cNvSpPr>
          <p:nvPr>
            <p:ph type="sldNum" sz="quarter" idx="12"/>
          </p:nvPr>
        </p:nvSpPr>
        <p:spPr>
          <a:noFill/>
        </p:spPr>
        <p:txBody>
          <a:bodyPr/>
          <a:lstStyle/>
          <a:p>
            <a:r>
              <a:rPr lang="en-US"/>
              <a:t>2-</a:t>
            </a:r>
            <a:fld id="{63BC86D9-85F2-45FF-9FFE-AE4C688E2567}" type="slidenum">
              <a:rPr lang="en-US"/>
              <a:pPr/>
              <a:t>5</a:t>
            </a:fld>
            <a:endParaRPr lang="en-US"/>
          </a:p>
        </p:txBody>
      </p:sp>
      <p:grpSp>
        <p:nvGrpSpPr>
          <p:cNvPr id="190467" name="Group 23"/>
          <p:cNvGrpSpPr>
            <a:grpSpLocks/>
          </p:cNvGrpSpPr>
          <p:nvPr/>
        </p:nvGrpSpPr>
        <p:grpSpPr bwMode="auto">
          <a:xfrm>
            <a:off x="438150" y="1193800"/>
            <a:ext cx="8205788" cy="2444750"/>
            <a:chOff x="230" y="576"/>
            <a:chExt cx="5504" cy="1757"/>
          </a:xfrm>
        </p:grpSpPr>
        <p:sp>
          <p:nvSpPr>
            <p:cNvPr id="190473" name="Text Box 2"/>
            <p:cNvSpPr txBox="1">
              <a:spLocks noChangeArrowheads="1"/>
            </p:cNvSpPr>
            <p:nvPr/>
          </p:nvSpPr>
          <p:spPr bwMode="auto">
            <a:xfrm>
              <a:off x="2256" y="576"/>
              <a:ext cx="1385" cy="264"/>
            </a:xfrm>
            <a:prstGeom prst="rect">
              <a:avLst/>
            </a:prstGeom>
            <a:noFill/>
            <a:ln w="9525">
              <a:noFill/>
              <a:miter lim="800000"/>
              <a:headEnd/>
              <a:tailEnd/>
            </a:ln>
          </p:spPr>
          <p:txBody>
            <a:bodyPr wrap="none">
              <a:spAutoFit/>
            </a:bodyPr>
            <a:lstStyle/>
            <a:p>
              <a:pPr eaLnBrk="1" hangingPunct="1">
                <a:spcBef>
                  <a:spcPct val="0"/>
                </a:spcBef>
                <a:buClrTx/>
                <a:buSzTx/>
                <a:buFontTx/>
                <a:buNone/>
              </a:pPr>
              <a:r>
                <a:rPr lang="en-US" sz="1800"/>
                <a:t>Root DNS Servers</a:t>
              </a:r>
            </a:p>
          </p:txBody>
        </p:sp>
        <p:sp>
          <p:nvSpPr>
            <p:cNvPr id="190474" name="Text Box 4"/>
            <p:cNvSpPr txBox="1">
              <a:spLocks noChangeArrowheads="1"/>
            </p:cNvSpPr>
            <p:nvPr/>
          </p:nvSpPr>
          <p:spPr bwMode="auto">
            <a:xfrm>
              <a:off x="528" y="1344"/>
              <a:ext cx="1325" cy="263"/>
            </a:xfrm>
            <a:prstGeom prst="rect">
              <a:avLst/>
            </a:prstGeom>
            <a:noFill/>
            <a:ln w="9525">
              <a:noFill/>
              <a:miter lim="800000"/>
              <a:headEnd/>
              <a:tailEnd/>
            </a:ln>
          </p:spPr>
          <p:txBody>
            <a:bodyPr wrap="none">
              <a:spAutoFit/>
            </a:bodyPr>
            <a:lstStyle/>
            <a:p>
              <a:pPr eaLnBrk="1" hangingPunct="1">
                <a:spcBef>
                  <a:spcPct val="0"/>
                </a:spcBef>
                <a:buClrTx/>
                <a:buSzTx/>
                <a:buFontTx/>
                <a:buNone/>
              </a:pPr>
              <a:r>
                <a:rPr lang="en-US" sz="1800"/>
                <a:t>com DNS servers</a:t>
              </a:r>
            </a:p>
          </p:txBody>
        </p:sp>
        <p:sp>
          <p:nvSpPr>
            <p:cNvPr id="190475" name="Text Box 5"/>
            <p:cNvSpPr txBox="1">
              <a:spLocks noChangeArrowheads="1"/>
            </p:cNvSpPr>
            <p:nvPr/>
          </p:nvSpPr>
          <p:spPr bwMode="auto">
            <a:xfrm>
              <a:off x="2304" y="1296"/>
              <a:ext cx="1257" cy="263"/>
            </a:xfrm>
            <a:prstGeom prst="rect">
              <a:avLst/>
            </a:prstGeom>
            <a:noFill/>
            <a:ln w="9525">
              <a:noFill/>
              <a:miter lim="800000"/>
              <a:headEnd/>
              <a:tailEnd/>
            </a:ln>
          </p:spPr>
          <p:txBody>
            <a:bodyPr wrap="none">
              <a:spAutoFit/>
            </a:bodyPr>
            <a:lstStyle/>
            <a:p>
              <a:pPr eaLnBrk="1" hangingPunct="1">
                <a:spcBef>
                  <a:spcPct val="0"/>
                </a:spcBef>
                <a:buClrTx/>
                <a:buSzTx/>
                <a:buFontTx/>
                <a:buNone/>
              </a:pPr>
              <a:r>
                <a:rPr lang="en-US" sz="1800"/>
                <a:t>org DNS servers</a:t>
              </a:r>
            </a:p>
          </p:txBody>
        </p:sp>
        <p:sp>
          <p:nvSpPr>
            <p:cNvPr id="190476" name="Text Box 6"/>
            <p:cNvSpPr txBox="1">
              <a:spLocks noChangeArrowheads="1"/>
            </p:cNvSpPr>
            <p:nvPr/>
          </p:nvSpPr>
          <p:spPr bwMode="auto">
            <a:xfrm>
              <a:off x="4032" y="1296"/>
              <a:ext cx="1291" cy="263"/>
            </a:xfrm>
            <a:prstGeom prst="rect">
              <a:avLst/>
            </a:prstGeom>
            <a:noFill/>
            <a:ln w="9525">
              <a:noFill/>
              <a:miter lim="800000"/>
              <a:headEnd/>
              <a:tailEnd/>
            </a:ln>
          </p:spPr>
          <p:txBody>
            <a:bodyPr wrap="none">
              <a:spAutoFit/>
            </a:bodyPr>
            <a:lstStyle/>
            <a:p>
              <a:pPr eaLnBrk="1" hangingPunct="1">
                <a:spcBef>
                  <a:spcPct val="0"/>
                </a:spcBef>
                <a:buClrTx/>
                <a:buSzTx/>
                <a:buFontTx/>
                <a:buNone/>
              </a:pPr>
              <a:r>
                <a:rPr lang="en-US" sz="1800"/>
                <a:t>edu DNS servers</a:t>
              </a:r>
            </a:p>
          </p:txBody>
        </p:sp>
        <p:sp>
          <p:nvSpPr>
            <p:cNvPr id="190477" name="Line 7"/>
            <p:cNvSpPr>
              <a:spLocks noChangeShapeType="1"/>
            </p:cNvSpPr>
            <p:nvPr/>
          </p:nvSpPr>
          <p:spPr bwMode="auto">
            <a:xfrm flipH="1">
              <a:off x="1344" y="864"/>
              <a:ext cx="1392" cy="432"/>
            </a:xfrm>
            <a:prstGeom prst="line">
              <a:avLst/>
            </a:prstGeom>
            <a:noFill/>
            <a:ln w="31750">
              <a:solidFill>
                <a:schemeClr val="tx1"/>
              </a:solidFill>
              <a:round/>
              <a:headEnd/>
              <a:tailEnd/>
            </a:ln>
          </p:spPr>
          <p:txBody>
            <a:bodyPr/>
            <a:lstStyle/>
            <a:p>
              <a:endParaRPr lang="en-US"/>
            </a:p>
          </p:txBody>
        </p:sp>
        <p:sp>
          <p:nvSpPr>
            <p:cNvPr id="190478" name="Line 8"/>
            <p:cNvSpPr>
              <a:spLocks noChangeShapeType="1"/>
            </p:cNvSpPr>
            <p:nvPr/>
          </p:nvSpPr>
          <p:spPr bwMode="auto">
            <a:xfrm>
              <a:off x="2928" y="816"/>
              <a:ext cx="0" cy="480"/>
            </a:xfrm>
            <a:prstGeom prst="line">
              <a:avLst/>
            </a:prstGeom>
            <a:noFill/>
            <a:ln w="25400">
              <a:solidFill>
                <a:schemeClr val="tx1"/>
              </a:solidFill>
              <a:round/>
              <a:headEnd/>
              <a:tailEnd/>
            </a:ln>
          </p:spPr>
          <p:txBody>
            <a:bodyPr/>
            <a:lstStyle/>
            <a:p>
              <a:endParaRPr lang="en-US"/>
            </a:p>
          </p:txBody>
        </p:sp>
        <p:sp>
          <p:nvSpPr>
            <p:cNvPr id="190479" name="Line 9"/>
            <p:cNvSpPr>
              <a:spLocks noChangeShapeType="1"/>
            </p:cNvSpPr>
            <p:nvPr/>
          </p:nvSpPr>
          <p:spPr bwMode="auto">
            <a:xfrm>
              <a:off x="3168" y="864"/>
              <a:ext cx="1440" cy="432"/>
            </a:xfrm>
            <a:prstGeom prst="line">
              <a:avLst/>
            </a:prstGeom>
            <a:noFill/>
            <a:ln w="25400">
              <a:solidFill>
                <a:schemeClr val="tx1"/>
              </a:solidFill>
              <a:round/>
              <a:headEnd/>
              <a:tailEnd/>
            </a:ln>
          </p:spPr>
          <p:txBody>
            <a:bodyPr/>
            <a:lstStyle/>
            <a:p>
              <a:endParaRPr lang="en-US"/>
            </a:p>
          </p:txBody>
        </p:sp>
        <p:sp>
          <p:nvSpPr>
            <p:cNvPr id="190480" name="Text Box 10"/>
            <p:cNvSpPr txBox="1">
              <a:spLocks noChangeArrowheads="1"/>
            </p:cNvSpPr>
            <p:nvPr/>
          </p:nvSpPr>
          <p:spPr bwMode="auto">
            <a:xfrm>
              <a:off x="3878" y="1752"/>
              <a:ext cx="992" cy="461"/>
            </a:xfrm>
            <a:prstGeom prst="rect">
              <a:avLst/>
            </a:prstGeom>
            <a:noFill/>
            <a:ln w="9525">
              <a:noFill/>
              <a:miter lim="800000"/>
              <a:headEnd/>
              <a:tailEnd/>
            </a:ln>
          </p:spPr>
          <p:txBody>
            <a:bodyPr wrap="none">
              <a:spAutoFit/>
            </a:bodyPr>
            <a:lstStyle/>
            <a:p>
              <a:pPr eaLnBrk="1" hangingPunct="1">
                <a:spcBef>
                  <a:spcPct val="0"/>
                </a:spcBef>
                <a:buClrTx/>
                <a:buSzTx/>
                <a:buFontTx/>
                <a:buNone/>
              </a:pPr>
              <a:r>
                <a:rPr lang="en-US" sz="1800"/>
                <a:t>poly.edu</a:t>
              </a:r>
            </a:p>
            <a:p>
              <a:pPr eaLnBrk="1" hangingPunct="1">
                <a:spcBef>
                  <a:spcPct val="0"/>
                </a:spcBef>
                <a:buClrTx/>
                <a:buSzTx/>
                <a:buFontTx/>
                <a:buNone/>
              </a:pPr>
              <a:r>
                <a:rPr lang="en-US" sz="1800"/>
                <a:t>DNS servers</a:t>
              </a:r>
            </a:p>
          </p:txBody>
        </p:sp>
        <p:sp>
          <p:nvSpPr>
            <p:cNvPr id="190481" name="Text Box 11"/>
            <p:cNvSpPr txBox="1">
              <a:spLocks noChangeArrowheads="1"/>
            </p:cNvSpPr>
            <p:nvPr/>
          </p:nvSpPr>
          <p:spPr bwMode="auto">
            <a:xfrm>
              <a:off x="4742" y="1752"/>
              <a:ext cx="992" cy="461"/>
            </a:xfrm>
            <a:prstGeom prst="rect">
              <a:avLst/>
            </a:prstGeom>
            <a:noFill/>
            <a:ln w="9525">
              <a:noFill/>
              <a:miter lim="800000"/>
              <a:headEnd/>
              <a:tailEnd/>
            </a:ln>
          </p:spPr>
          <p:txBody>
            <a:bodyPr wrap="none">
              <a:spAutoFit/>
            </a:bodyPr>
            <a:lstStyle/>
            <a:p>
              <a:pPr eaLnBrk="1" hangingPunct="1">
                <a:spcBef>
                  <a:spcPct val="0"/>
                </a:spcBef>
                <a:buClrTx/>
                <a:buSzTx/>
                <a:buFontTx/>
                <a:buNone/>
              </a:pPr>
              <a:r>
                <a:rPr lang="en-US" sz="1800"/>
                <a:t>umass.edu</a:t>
              </a:r>
            </a:p>
            <a:p>
              <a:pPr eaLnBrk="1" hangingPunct="1">
                <a:spcBef>
                  <a:spcPct val="0"/>
                </a:spcBef>
                <a:buClrTx/>
                <a:buSzTx/>
                <a:buFontTx/>
                <a:buNone/>
              </a:pPr>
              <a:r>
                <a:rPr lang="en-US" sz="1800"/>
                <a:t>DNS servers</a:t>
              </a:r>
            </a:p>
          </p:txBody>
        </p:sp>
        <p:sp>
          <p:nvSpPr>
            <p:cNvPr id="190482" name="Line 12"/>
            <p:cNvSpPr>
              <a:spLocks noChangeShapeType="1"/>
            </p:cNvSpPr>
            <p:nvPr/>
          </p:nvSpPr>
          <p:spPr bwMode="auto">
            <a:xfrm flipH="1">
              <a:off x="4224" y="1536"/>
              <a:ext cx="336" cy="240"/>
            </a:xfrm>
            <a:prstGeom prst="line">
              <a:avLst/>
            </a:prstGeom>
            <a:noFill/>
            <a:ln w="25400">
              <a:solidFill>
                <a:schemeClr val="tx1"/>
              </a:solidFill>
              <a:round/>
              <a:headEnd/>
              <a:tailEnd/>
            </a:ln>
          </p:spPr>
          <p:txBody>
            <a:bodyPr/>
            <a:lstStyle/>
            <a:p>
              <a:endParaRPr lang="en-US"/>
            </a:p>
          </p:txBody>
        </p:sp>
        <p:sp>
          <p:nvSpPr>
            <p:cNvPr id="190483" name="Line 13"/>
            <p:cNvSpPr>
              <a:spLocks noChangeShapeType="1"/>
            </p:cNvSpPr>
            <p:nvPr/>
          </p:nvSpPr>
          <p:spPr bwMode="auto">
            <a:xfrm>
              <a:off x="4848" y="1536"/>
              <a:ext cx="288" cy="240"/>
            </a:xfrm>
            <a:prstGeom prst="line">
              <a:avLst/>
            </a:prstGeom>
            <a:noFill/>
            <a:ln w="25400">
              <a:solidFill>
                <a:schemeClr val="tx1"/>
              </a:solidFill>
              <a:round/>
              <a:headEnd/>
              <a:tailEnd/>
            </a:ln>
          </p:spPr>
          <p:txBody>
            <a:bodyPr/>
            <a:lstStyle/>
            <a:p>
              <a:endParaRPr lang="en-US"/>
            </a:p>
          </p:txBody>
        </p:sp>
        <p:sp>
          <p:nvSpPr>
            <p:cNvPr id="190484" name="Text Box 14"/>
            <p:cNvSpPr txBox="1">
              <a:spLocks noChangeArrowheads="1"/>
            </p:cNvSpPr>
            <p:nvPr/>
          </p:nvSpPr>
          <p:spPr bwMode="auto">
            <a:xfrm>
              <a:off x="230" y="1848"/>
              <a:ext cx="992" cy="461"/>
            </a:xfrm>
            <a:prstGeom prst="rect">
              <a:avLst/>
            </a:prstGeom>
            <a:noFill/>
            <a:ln w="9525">
              <a:noFill/>
              <a:miter lim="800000"/>
              <a:headEnd/>
              <a:tailEnd/>
            </a:ln>
          </p:spPr>
          <p:txBody>
            <a:bodyPr wrap="none">
              <a:spAutoFit/>
            </a:bodyPr>
            <a:lstStyle/>
            <a:p>
              <a:pPr eaLnBrk="1" hangingPunct="1">
                <a:spcBef>
                  <a:spcPct val="0"/>
                </a:spcBef>
                <a:buClrTx/>
                <a:buSzTx/>
                <a:buFontTx/>
                <a:buNone/>
              </a:pPr>
              <a:r>
                <a:rPr lang="en-US" sz="1800"/>
                <a:t>yahoo.com</a:t>
              </a:r>
            </a:p>
            <a:p>
              <a:pPr eaLnBrk="1" hangingPunct="1">
                <a:spcBef>
                  <a:spcPct val="0"/>
                </a:spcBef>
                <a:buClrTx/>
                <a:buSzTx/>
                <a:buFontTx/>
                <a:buNone/>
              </a:pPr>
              <a:r>
                <a:rPr lang="en-US" sz="1800"/>
                <a:t>DNS servers</a:t>
              </a:r>
            </a:p>
          </p:txBody>
        </p:sp>
        <p:sp>
          <p:nvSpPr>
            <p:cNvPr id="190485" name="Text Box 15"/>
            <p:cNvSpPr txBox="1">
              <a:spLocks noChangeArrowheads="1"/>
            </p:cNvSpPr>
            <p:nvPr/>
          </p:nvSpPr>
          <p:spPr bwMode="auto">
            <a:xfrm>
              <a:off x="1248" y="1872"/>
              <a:ext cx="1001" cy="461"/>
            </a:xfrm>
            <a:prstGeom prst="rect">
              <a:avLst/>
            </a:prstGeom>
            <a:noFill/>
            <a:ln w="9525">
              <a:noFill/>
              <a:miter lim="800000"/>
              <a:headEnd/>
              <a:tailEnd/>
            </a:ln>
          </p:spPr>
          <p:txBody>
            <a:bodyPr wrap="none">
              <a:spAutoFit/>
            </a:bodyPr>
            <a:lstStyle/>
            <a:p>
              <a:pPr eaLnBrk="1" hangingPunct="1">
                <a:spcBef>
                  <a:spcPct val="0"/>
                </a:spcBef>
                <a:buClrTx/>
                <a:buSzTx/>
                <a:buFontTx/>
                <a:buNone/>
              </a:pPr>
              <a:r>
                <a:rPr lang="en-US" sz="1800"/>
                <a:t>amazon.com</a:t>
              </a:r>
            </a:p>
            <a:p>
              <a:pPr eaLnBrk="1" hangingPunct="1">
                <a:spcBef>
                  <a:spcPct val="0"/>
                </a:spcBef>
                <a:buClrTx/>
                <a:buSzTx/>
                <a:buFontTx/>
                <a:buNone/>
              </a:pPr>
              <a:r>
                <a:rPr lang="en-US" sz="1800"/>
                <a:t>DNS servers</a:t>
              </a:r>
            </a:p>
          </p:txBody>
        </p:sp>
        <p:sp>
          <p:nvSpPr>
            <p:cNvPr id="190486" name="Line 16"/>
            <p:cNvSpPr>
              <a:spLocks noChangeShapeType="1"/>
            </p:cNvSpPr>
            <p:nvPr/>
          </p:nvSpPr>
          <p:spPr bwMode="auto">
            <a:xfrm flipH="1">
              <a:off x="768" y="1584"/>
              <a:ext cx="192" cy="288"/>
            </a:xfrm>
            <a:prstGeom prst="line">
              <a:avLst/>
            </a:prstGeom>
            <a:noFill/>
            <a:ln w="25400">
              <a:solidFill>
                <a:schemeClr val="tx1"/>
              </a:solidFill>
              <a:round/>
              <a:headEnd/>
              <a:tailEnd/>
            </a:ln>
          </p:spPr>
          <p:txBody>
            <a:bodyPr/>
            <a:lstStyle/>
            <a:p>
              <a:endParaRPr lang="en-US"/>
            </a:p>
          </p:txBody>
        </p:sp>
        <p:sp>
          <p:nvSpPr>
            <p:cNvPr id="190487" name="Line 17"/>
            <p:cNvSpPr>
              <a:spLocks noChangeShapeType="1"/>
            </p:cNvSpPr>
            <p:nvPr/>
          </p:nvSpPr>
          <p:spPr bwMode="auto">
            <a:xfrm>
              <a:off x="1392" y="1584"/>
              <a:ext cx="240" cy="288"/>
            </a:xfrm>
            <a:prstGeom prst="line">
              <a:avLst/>
            </a:prstGeom>
            <a:noFill/>
            <a:ln w="25400">
              <a:solidFill>
                <a:schemeClr val="tx1"/>
              </a:solidFill>
              <a:round/>
              <a:headEnd/>
              <a:tailEnd/>
            </a:ln>
          </p:spPr>
          <p:txBody>
            <a:bodyPr/>
            <a:lstStyle/>
            <a:p>
              <a:endParaRPr lang="en-US"/>
            </a:p>
          </p:txBody>
        </p:sp>
        <p:sp>
          <p:nvSpPr>
            <p:cNvPr id="190488" name="Text Box 18"/>
            <p:cNvSpPr txBox="1">
              <a:spLocks noChangeArrowheads="1"/>
            </p:cNvSpPr>
            <p:nvPr/>
          </p:nvSpPr>
          <p:spPr bwMode="auto">
            <a:xfrm>
              <a:off x="2534" y="1799"/>
              <a:ext cx="993" cy="461"/>
            </a:xfrm>
            <a:prstGeom prst="rect">
              <a:avLst/>
            </a:prstGeom>
            <a:noFill/>
            <a:ln w="9525">
              <a:noFill/>
              <a:miter lim="800000"/>
              <a:headEnd/>
              <a:tailEnd/>
            </a:ln>
          </p:spPr>
          <p:txBody>
            <a:bodyPr wrap="none">
              <a:spAutoFit/>
            </a:bodyPr>
            <a:lstStyle/>
            <a:p>
              <a:pPr eaLnBrk="1" hangingPunct="1">
                <a:spcBef>
                  <a:spcPct val="0"/>
                </a:spcBef>
                <a:buClrTx/>
                <a:buSzTx/>
                <a:buFontTx/>
                <a:buNone/>
              </a:pPr>
              <a:r>
                <a:rPr lang="en-US" sz="1800"/>
                <a:t>pbs.org</a:t>
              </a:r>
            </a:p>
            <a:p>
              <a:pPr eaLnBrk="1" hangingPunct="1">
                <a:spcBef>
                  <a:spcPct val="0"/>
                </a:spcBef>
                <a:buClrTx/>
                <a:buSzTx/>
                <a:buFontTx/>
                <a:buNone/>
              </a:pPr>
              <a:r>
                <a:rPr lang="en-US" sz="1800"/>
                <a:t>DNS servers</a:t>
              </a:r>
            </a:p>
          </p:txBody>
        </p:sp>
        <p:sp>
          <p:nvSpPr>
            <p:cNvPr id="190489" name="Line 19"/>
            <p:cNvSpPr>
              <a:spLocks noChangeShapeType="1"/>
            </p:cNvSpPr>
            <p:nvPr/>
          </p:nvSpPr>
          <p:spPr bwMode="auto">
            <a:xfrm>
              <a:off x="2928" y="1536"/>
              <a:ext cx="0" cy="288"/>
            </a:xfrm>
            <a:prstGeom prst="line">
              <a:avLst/>
            </a:prstGeom>
            <a:noFill/>
            <a:ln w="25400">
              <a:solidFill>
                <a:schemeClr val="tx1"/>
              </a:solidFill>
              <a:round/>
              <a:headEnd/>
              <a:tailEnd/>
            </a:ln>
          </p:spPr>
          <p:txBody>
            <a:bodyPr/>
            <a:lstStyle/>
            <a:p>
              <a:endParaRPr lang="en-US"/>
            </a:p>
          </p:txBody>
        </p:sp>
      </p:grpSp>
      <p:sp>
        <p:nvSpPr>
          <p:cNvPr id="190468" name="Rectangle 20"/>
          <p:cNvSpPr>
            <a:spLocks noGrp="1" noChangeArrowheads="1"/>
          </p:cNvSpPr>
          <p:nvPr>
            <p:ph type="title"/>
          </p:nvPr>
        </p:nvSpPr>
        <p:spPr>
          <a:xfrm>
            <a:off x="468313" y="161925"/>
            <a:ext cx="8023225" cy="936625"/>
          </a:xfrm>
        </p:spPr>
        <p:txBody>
          <a:bodyPr/>
          <a:lstStyle/>
          <a:p>
            <a:r>
              <a:rPr lang="en-US" sz="3600" smtClean="0">
                <a:ea typeface="ＭＳ Ｐゴシック" pitchFamily="34" charset="-128"/>
              </a:rPr>
              <a:t>DNS: a distributed, hierarchical database</a:t>
            </a:r>
          </a:p>
        </p:txBody>
      </p:sp>
      <p:sp>
        <p:nvSpPr>
          <p:cNvPr id="190469" name="Rectangle 22"/>
          <p:cNvSpPr>
            <a:spLocks noGrp="1" noChangeArrowheads="1"/>
          </p:cNvSpPr>
          <p:nvPr>
            <p:ph type="body" sz="half" idx="2"/>
          </p:nvPr>
        </p:nvSpPr>
        <p:spPr>
          <a:xfrm>
            <a:off x="520700" y="3971925"/>
            <a:ext cx="8172450" cy="2133600"/>
          </a:xfrm>
        </p:spPr>
        <p:txBody>
          <a:bodyPr/>
          <a:lstStyle/>
          <a:p>
            <a:pPr>
              <a:buFont typeface="Wingdings" pitchFamily="2" charset="2"/>
              <a:buNone/>
            </a:pPr>
            <a:r>
              <a:rPr lang="en-US" sz="2400" i="1" smtClean="0">
                <a:solidFill>
                  <a:srgbClr val="000099"/>
                </a:solidFill>
                <a:ea typeface="ＭＳ Ｐゴシック" pitchFamily="34" charset="-128"/>
              </a:rPr>
              <a:t>client wants IP for www.amazon.com; 1</a:t>
            </a:r>
            <a:r>
              <a:rPr lang="en-US" sz="2400" i="1" baseline="30000" smtClean="0">
                <a:solidFill>
                  <a:srgbClr val="000099"/>
                </a:solidFill>
                <a:ea typeface="ＭＳ Ｐゴシック" pitchFamily="34" charset="-128"/>
              </a:rPr>
              <a:t>st</a:t>
            </a:r>
            <a:r>
              <a:rPr lang="en-US" sz="2400" i="1" smtClean="0">
                <a:solidFill>
                  <a:srgbClr val="000099"/>
                </a:solidFill>
                <a:ea typeface="ＭＳ Ｐゴシック" pitchFamily="34" charset="-128"/>
              </a:rPr>
              <a:t> approx:</a:t>
            </a:r>
          </a:p>
          <a:p>
            <a:r>
              <a:rPr lang="en-US" sz="2200" smtClean="0">
                <a:ea typeface="ＭＳ Ｐゴシック" pitchFamily="34" charset="-128"/>
              </a:rPr>
              <a:t>client queries root server to find com DNS server</a:t>
            </a:r>
          </a:p>
          <a:p>
            <a:r>
              <a:rPr lang="en-US" sz="2200" smtClean="0">
                <a:ea typeface="ＭＳ Ｐゴシック" pitchFamily="34" charset="-128"/>
              </a:rPr>
              <a:t>client queries .com DNS server to get amazon.com DNS server</a:t>
            </a:r>
          </a:p>
          <a:p>
            <a:r>
              <a:rPr lang="en-US" sz="2200" smtClean="0">
                <a:ea typeface="ＭＳ Ｐゴシック" pitchFamily="34" charset="-128"/>
              </a:rPr>
              <a:t>client queries amazon.com DNS server to get  IP address for www.amazon.com</a:t>
            </a:r>
          </a:p>
        </p:txBody>
      </p:sp>
      <p:pic>
        <p:nvPicPr>
          <p:cNvPr id="190470" name="Picture 28" descr="underline_base"/>
          <p:cNvPicPr>
            <a:picLocks noChangeAspect="1" noChangeArrowheads="1"/>
          </p:cNvPicPr>
          <p:nvPr/>
        </p:nvPicPr>
        <p:blipFill>
          <a:blip r:embed="rId3" cstate="print"/>
          <a:srcRect/>
          <a:stretch>
            <a:fillRect/>
          </a:stretch>
        </p:blipFill>
        <p:spPr bwMode="auto">
          <a:xfrm>
            <a:off x="454025" y="849313"/>
            <a:ext cx="8043863" cy="160337"/>
          </a:xfrm>
          <a:prstGeom prst="rect">
            <a:avLst/>
          </a:prstGeom>
          <a:noFill/>
          <a:ln w="9525">
            <a:noFill/>
            <a:miter lim="800000"/>
            <a:headEnd/>
            <a:tailEnd/>
          </a:ln>
        </p:spPr>
      </p:pic>
      <p:sp>
        <p:nvSpPr>
          <p:cNvPr id="190471" name="Text Box 29"/>
          <p:cNvSpPr txBox="1">
            <a:spLocks noChangeArrowheads="1"/>
          </p:cNvSpPr>
          <p:nvPr/>
        </p:nvSpPr>
        <p:spPr bwMode="auto">
          <a:xfrm>
            <a:off x="3957638" y="1687513"/>
            <a:ext cx="438150" cy="396875"/>
          </a:xfrm>
          <a:prstGeom prst="rect">
            <a:avLst/>
          </a:prstGeom>
          <a:noFill/>
          <a:ln w="9525">
            <a:noFill/>
            <a:miter lim="800000"/>
            <a:headEnd/>
            <a:tailEnd/>
          </a:ln>
        </p:spPr>
        <p:txBody>
          <a:bodyPr wrap="none">
            <a:spAutoFit/>
          </a:bodyPr>
          <a:lstStyle/>
          <a:p>
            <a:pPr marL="342900" indent="-342900"/>
            <a:r>
              <a:rPr lang="en-US"/>
              <a:t>…</a:t>
            </a:r>
          </a:p>
        </p:txBody>
      </p:sp>
      <p:sp>
        <p:nvSpPr>
          <p:cNvPr id="190472" name="Text Box 30"/>
          <p:cNvSpPr txBox="1">
            <a:spLocks noChangeArrowheads="1"/>
          </p:cNvSpPr>
          <p:nvPr/>
        </p:nvSpPr>
        <p:spPr bwMode="auto">
          <a:xfrm>
            <a:off x="4521200" y="1685925"/>
            <a:ext cx="438150" cy="396875"/>
          </a:xfrm>
          <a:prstGeom prst="rect">
            <a:avLst/>
          </a:prstGeom>
          <a:noFill/>
          <a:ln w="9525">
            <a:noFill/>
            <a:miter lim="800000"/>
            <a:headEnd/>
            <a:tailEnd/>
          </a:ln>
        </p:spPr>
        <p:txBody>
          <a:bodyPr wrap="none">
            <a:spAutoFit/>
          </a:bodyPr>
          <a:lstStyle/>
          <a:p>
            <a:pPr marL="342900" indent="-342900"/>
            <a:r>
              <a:rPr lang="en-US"/>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3" name="Rectangle 7"/>
          <p:cNvSpPr>
            <a:spLocks noGrp="1" noChangeArrowheads="1"/>
          </p:cNvSpPr>
          <p:nvPr>
            <p:ph type="ftr" sz="quarter" idx="11"/>
          </p:nvPr>
        </p:nvSpPr>
        <p:spPr>
          <a:noFill/>
        </p:spPr>
        <p:txBody>
          <a:bodyPr/>
          <a:lstStyle/>
          <a:p>
            <a:r>
              <a:rPr lang="en-US" smtClean="0">
                <a:ea typeface="ＭＳ Ｐゴシック" pitchFamily="34" charset="-128"/>
              </a:rPr>
              <a:t>Application Layer</a:t>
            </a:r>
          </a:p>
        </p:txBody>
      </p:sp>
      <p:sp>
        <p:nvSpPr>
          <p:cNvPr id="192514" name="Rectangle 8"/>
          <p:cNvSpPr>
            <a:spLocks noGrp="1" noChangeArrowheads="1"/>
          </p:cNvSpPr>
          <p:nvPr>
            <p:ph type="sldNum" sz="quarter" idx="12"/>
          </p:nvPr>
        </p:nvSpPr>
        <p:spPr>
          <a:noFill/>
        </p:spPr>
        <p:txBody>
          <a:bodyPr/>
          <a:lstStyle/>
          <a:p>
            <a:r>
              <a:rPr lang="en-US"/>
              <a:t>2-</a:t>
            </a:r>
            <a:fld id="{1B926EDE-C752-4FBD-8486-6041E56160EC}" type="slidenum">
              <a:rPr lang="en-US"/>
              <a:pPr/>
              <a:t>6</a:t>
            </a:fld>
            <a:endParaRPr lang="en-US"/>
          </a:p>
        </p:txBody>
      </p:sp>
      <p:sp>
        <p:nvSpPr>
          <p:cNvPr id="192515" name="Rectangle 2"/>
          <p:cNvSpPr>
            <a:spLocks noGrp="1" noChangeArrowheads="1"/>
          </p:cNvSpPr>
          <p:nvPr>
            <p:ph type="title"/>
          </p:nvPr>
        </p:nvSpPr>
        <p:spPr>
          <a:xfrm>
            <a:off x="528638" y="88106"/>
            <a:ext cx="7772400" cy="882650"/>
          </a:xfrm>
        </p:spPr>
        <p:txBody>
          <a:bodyPr/>
          <a:lstStyle/>
          <a:p>
            <a:r>
              <a:rPr lang="en-US" sz="4000" dirty="0" smtClean="0">
                <a:ea typeface="ＭＳ Ｐゴシック" pitchFamily="34" charset="-128"/>
              </a:rPr>
              <a:t>DNS: root name servers</a:t>
            </a:r>
            <a:endParaRPr lang="en-US" dirty="0" smtClean="0">
              <a:ea typeface="ＭＳ Ｐゴシック" pitchFamily="34" charset="-128"/>
            </a:endParaRPr>
          </a:p>
        </p:txBody>
      </p:sp>
      <p:sp>
        <p:nvSpPr>
          <p:cNvPr id="192516" name="Rectangle 3"/>
          <p:cNvSpPr>
            <a:spLocks noGrp="1" noChangeArrowheads="1"/>
          </p:cNvSpPr>
          <p:nvPr>
            <p:ph type="body" sz="half" idx="1"/>
          </p:nvPr>
        </p:nvSpPr>
        <p:spPr>
          <a:xfrm>
            <a:off x="481013" y="1057275"/>
            <a:ext cx="8478837" cy="4648200"/>
          </a:xfrm>
        </p:spPr>
        <p:txBody>
          <a:bodyPr/>
          <a:lstStyle/>
          <a:p>
            <a:r>
              <a:rPr lang="en-US" sz="2000" dirty="0" smtClean="0">
                <a:ea typeface="ＭＳ Ｐゴシック" pitchFamily="34" charset="-128"/>
              </a:rPr>
              <a:t>contacted by local name server that can not resolve name</a:t>
            </a:r>
          </a:p>
          <a:p>
            <a:r>
              <a:rPr lang="en-US" sz="2000" dirty="0" smtClean="0">
                <a:ea typeface="ＭＳ Ｐゴシック" pitchFamily="34" charset="-128"/>
              </a:rPr>
              <a:t>root name server:</a:t>
            </a:r>
          </a:p>
          <a:p>
            <a:pPr lvl="1"/>
            <a:r>
              <a:rPr lang="en-US" sz="2000" dirty="0" smtClean="0">
                <a:ea typeface="ＭＳ Ｐゴシック" pitchFamily="34" charset="-128"/>
              </a:rPr>
              <a:t>contacts authoritative name server if name mapping not known</a:t>
            </a:r>
          </a:p>
          <a:p>
            <a:pPr lvl="1"/>
            <a:r>
              <a:rPr lang="en-US" sz="2000" dirty="0" smtClean="0">
                <a:ea typeface="ＭＳ Ｐゴシック" pitchFamily="34" charset="-128"/>
              </a:rPr>
              <a:t>gets mapping</a:t>
            </a:r>
          </a:p>
          <a:p>
            <a:pPr lvl="1"/>
            <a:r>
              <a:rPr lang="en-US" sz="2000" dirty="0" smtClean="0">
                <a:ea typeface="ＭＳ Ｐゴシック" pitchFamily="34" charset="-128"/>
              </a:rPr>
              <a:t>returns mapping to local name server</a:t>
            </a:r>
          </a:p>
          <a:p>
            <a:pPr lvl="1"/>
            <a:r>
              <a:rPr lang="en-US" sz="2000" dirty="0" smtClean="0">
                <a:ea typeface="ＭＳ Ｐゴシック" pitchFamily="34" charset="-128"/>
              </a:rPr>
              <a:t>a total of 13 root name servers, each of which may have many more physical servers</a:t>
            </a:r>
          </a:p>
          <a:p>
            <a:pPr lvl="1"/>
            <a:r>
              <a:rPr lang="en-US" sz="2000" dirty="0">
                <a:ea typeface="ＭＳ Ｐゴシック" pitchFamily="34" charset="-128"/>
              </a:rPr>
              <a:t>o</a:t>
            </a:r>
            <a:r>
              <a:rPr lang="en-US" sz="2000" dirty="0" smtClean="0">
                <a:ea typeface="ＭＳ Ｐゴシック" pitchFamily="34" charset="-128"/>
              </a:rPr>
              <a:t>fficial info:  </a:t>
            </a:r>
            <a:r>
              <a:rPr lang="en-US" sz="2000" dirty="0">
                <a:ea typeface="ＭＳ Ｐゴシック" pitchFamily="34" charset="-128"/>
                <a:hlinkClick r:id="rId3"/>
              </a:rPr>
              <a:t>h</a:t>
            </a:r>
            <a:r>
              <a:rPr lang="en-US" sz="2200" dirty="0">
                <a:ea typeface="ＭＳ Ｐゴシック" pitchFamily="34" charset="-128"/>
                <a:hlinkClick r:id="rId3"/>
              </a:rPr>
              <a:t>ttps://www.iana.org/domains/root/servers</a:t>
            </a:r>
            <a:endParaRPr lang="en-US" sz="2200" dirty="0" smtClean="0">
              <a:ea typeface="ＭＳ Ｐゴシック" pitchFamily="34" charset="-128"/>
            </a:endParaRPr>
          </a:p>
        </p:txBody>
      </p:sp>
      <p:sp>
        <p:nvSpPr>
          <p:cNvPr id="192518" name="AutoShape 22"/>
          <p:cNvSpPr>
            <a:spLocks noChangeAspect="1" noChangeArrowheads="1"/>
          </p:cNvSpPr>
          <p:nvPr/>
        </p:nvSpPr>
        <p:spPr bwMode="auto">
          <a:xfrm>
            <a:off x="1303338" y="3581400"/>
            <a:ext cx="5784850" cy="2974975"/>
          </a:xfrm>
          <a:prstGeom prst="rect">
            <a:avLst/>
          </a:prstGeom>
          <a:noFill/>
          <a:ln w="9525">
            <a:noFill/>
            <a:miter lim="800000"/>
            <a:headEnd/>
            <a:tailEnd/>
          </a:ln>
        </p:spPr>
        <p:txBody>
          <a:bodyPr/>
          <a:lstStyle/>
          <a:p>
            <a:endParaRPr lang="en-US" sz="2400">
              <a:latin typeface="Comic Sans MS" pitchFamily="66" charset="0"/>
            </a:endParaRPr>
          </a:p>
        </p:txBody>
      </p:sp>
      <p:pic>
        <p:nvPicPr>
          <p:cNvPr id="192531" name="Picture 24" descr="underline_base"/>
          <p:cNvPicPr>
            <a:picLocks noChangeArrowheads="1"/>
          </p:cNvPicPr>
          <p:nvPr/>
        </p:nvPicPr>
        <p:blipFill>
          <a:blip r:embed="rId4" cstate="print"/>
          <a:srcRect/>
          <a:stretch>
            <a:fillRect/>
          </a:stretch>
        </p:blipFill>
        <p:spPr bwMode="auto">
          <a:xfrm>
            <a:off x="528638" y="884238"/>
            <a:ext cx="5484812" cy="173037"/>
          </a:xfrm>
          <a:prstGeom prst="rect">
            <a:avLst/>
          </a:prstGeom>
          <a:noFill/>
          <a:ln w="9525">
            <a:noFill/>
            <a:miter lim="800000"/>
            <a:headEnd/>
            <a:tailEnd/>
          </a:ln>
        </p:spPr>
      </p:pic>
      <p:grpSp>
        <p:nvGrpSpPr>
          <p:cNvPr id="2" name="Group 1"/>
          <p:cNvGrpSpPr/>
          <p:nvPr/>
        </p:nvGrpSpPr>
        <p:grpSpPr>
          <a:xfrm>
            <a:off x="204788" y="3541713"/>
            <a:ext cx="7473950" cy="3014662"/>
            <a:chOff x="204788" y="3541713"/>
            <a:chExt cx="7473950" cy="3014662"/>
          </a:xfrm>
        </p:grpSpPr>
        <p:pic>
          <p:nvPicPr>
            <p:cNvPr id="192519" name="Picture 23" descr="worldf"/>
            <p:cNvPicPr>
              <a:picLocks noChangeAspect="1" noChangeArrowheads="1"/>
            </p:cNvPicPr>
            <p:nvPr/>
          </p:nvPicPr>
          <p:blipFill>
            <a:blip r:embed="rId5" cstate="print"/>
            <a:srcRect/>
            <a:stretch>
              <a:fillRect/>
            </a:stretch>
          </p:blipFill>
          <p:spPr bwMode="auto">
            <a:xfrm>
              <a:off x="1801813" y="4378325"/>
              <a:ext cx="4319587" cy="2178050"/>
            </a:xfrm>
            <a:prstGeom prst="rect">
              <a:avLst/>
            </a:prstGeom>
            <a:noFill/>
            <a:ln w="9525">
              <a:noFill/>
              <a:miter lim="800000"/>
              <a:headEnd/>
              <a:tailEnd/>
            </a:ln>
          </p:spPr>
        </p:pic>
        <p:sp>
          <p:nvSpPr>
            <p:cNvPr id="192520" name="Text Box 25"/>
            <p:cNvSpPr txBox="1">
              <a:spLocks noChangeArrowheads="1"/>
            </p:cNvSpPr>
            <p:nvPr/>
          </p:nvSpPr>
          <p:spPr bwMode="auto">
            <a:xfrm>
              <a:off x="207963" y="5160963"/>
              <a:ext cx="2090737" cy="835025"/>
            </a:xfrm>
            <a:prstGeom prst="rect">
              <a:avLst/>
            </a:prstGeom>
            <a:noFill/>
            <a:ln w="9525">
              <a:noFill/>
              <a:miter lim="800000"/>
              <a:headEnd/>
              <a:tailEnd/>
            </a:ln>
          </p:spPr>
          <p:txBody>
            <a:bodyPr lIns="71323" tIns="35662" rIns="71323" bIns="35662"/>
            <a:lstStyle/>
            <a:p>
              <a:pPr>
                <a:spcBef>
                  <a:spcPct val="0"/>
                </a:spcBef>
                <a:buClrTx/>
                <a:buSzTx/>
                <a:buFontTx/>
                <a:buNone/>
              </a:pPr>
              <a:r>
                <a:rPr lang="en-US" sz="1000">
                  <a:solidFill>
                    <a:srgbClr val="000000"/>
                  </a:solidFill>
                </a:rPr>
                <a:t>a. Verisign, Los Angeles CA</a:t>
              </a:r>
            </a:p>
            <a:p>
              <a:pPr>
                <a:spcBef>
                  <a:spcPct val="0"/>
                </a:spcBef>
                <a:buClrTx/>
                <a:buSzTx/>
                <a:buFontTx/>
                <a:buNone/>
              </a:pPr>
              <a:r>
                <a:rPr lang="en-US" sz="1000">
                  <a:solidFill>
                    <a:srgbClr val="000000"/>
                  </a:solidFill>
                </a:rPr>
                <a:t>    (5 other sites)</a:t>
              </a:r>
            </a:p>
            <a:p>
              <a:pPr>
                <a:spcBef>
                  <a:spcPct val="0"/>
                </a:spcBef>
                <a:buClrTx/>
                <a:buSzTx/>
                <a:buFontTx/>
                <a:buNone/>
              </a:pPr>
              <a:r>
                <a:rPr lang="en-US" sz="1000">
                  <a:solidFill>
                    <a:srgbClr val="000000"/>
                  </a:solidFill>
                </a:rPr>
                <a:t>b. USC-ISI Marina del Rey, CA</a:t>
              </a:r>
            </a:p>
            <a:p>
              <a:pPr>
                <a:spcBef>
                  <a:spcPct val="0"/>
                </a:spcBef>
                <a:buClrTx/>
                <a:buSzTx/>
                <a:buFontTx/>
                <a:buNone/>
              </a:pPr>
              <a:r>
                <a:rPr lang="en-US" sz="1000">
                  <a:solidFill>
                    <a:srgbClr val="000000"/>
                  </a:solidFill>
                </a:rPr>
                <a:t>l. ICANN Los Angeles, CA</a:t>
              </a:r>
            </a:p>
            <a:p>
              <a:pPr>
                <a:spcBef>
                  <a:spcPct val="0"/>
                </a:spcBef>
                <a:buClrTx/>
                <a:buSzTx/>
                <a:buFontTx/>
                <a:buNone/>
              </a:pPr>
              <a:r>
                <a:rPr lang="en-US" sz="1000">
                  <a:solidFill>
                    <a:srgbClr val="000000"/>
                  </a:solidFill>
                </a:rPr>
                <a:t>   (41 other sites)</a:t>
              </a:r>
              <a:endParaRPr lang="en-US" sz="2400">
                <a:latin typeface="Times New Roman" pitchFamily="18" charset="0"/>
              </a:endParaRPr>
            </a:p>
          </p:txBody>
        </p:sp>
        <p:sp>
          <p:nvSpPr>
            <p:cNvPr id="192521" name="Freeform 26"/>
            <p:cNvSpPr>
              <a:spLocks/>
            </p:cNvSpPr>
            <p:nvPr/>
          </p:nvSpPr>
          <p:spPr bwMode="auto">
            <a:xfrm>
              <a:off x="1757363" y="5113338"/>
              <a:ext cx="531812" cy="341312"/>
            </a:xfrm>
            <a:custGeom>
              <a:avLst/>
              <a:gdLst>
                <a:gd name="T0" fmla="*/ 0 w 582"/>
                <a:gd name="T1" fmla="*/ 2147483647 h 426"/>
                <a:gd name="T2" fmla="*/ 2147483647 w 582"/>
                <a:gd name="T3" fmla="*/ 0 h 426"/>
                <a:gd name="T4" fmla="*/ 0 60000 65536"/>
                <a:gd name="T5" fmla="*/ 0 60000 65536"/>
                <a:gd name="T6" fmla="*/ 0 w 582"/>
                <a:gd name="T7" fmla="*/ 0 h 426"/>
                <a:gd name="T8" fmla="*/ 582 w 582"/>
                <a:gd name="T9" fmla="*/ 426 h 426"/>
              </a:gdLst>
              <a:ahLst/>
              <a:cxnLst>
                <a:cxn ang="T4">
                  <a:pos x="T0" y="T1"/>
                </a:cxn>
                <a:cxn ang="T5">
                  <a:pos x="T2" y="T3"/>
                </a:cxn>
              </a:cxnLst>
              <a:rect l="T6" t="T7" r="T8" b="T9"/>
              <a:pathLst>
                <a:path w="582" h="426">
                  <a:moveTo>
                    <a:pt x="0" y="426"/>
                  </a:moveTo>
                  <a:lnTo>
                    <a:pt x="582" y="0"/>
                  </a:lnTo>
                </a:path>
              </a:pathLst>
            </a:custGeom>
            <a:noFill/>
            <a:ln w="19050">
              <a:solidFill>
                <a:srgbClr val="000000"/>
              </a:solidFill>
              <a:round/>
              <a:headEnd/>
              <a:tailEnd type="triangle" w="med" len="med"/>
            </a:ln>
          </p:spPr>
          <p:txBody>
            <a:bodyPr/>
            <a:lstStyle/>
            <a:p>
              <a:endParaRPr lang="en-US"/>
            </a:p>
          </p:txBody>
        </p:sp>
        <p:sp>
          <p:nvSpPr>
            <p:cNvPr id="192522" name="Text Box 27"/>
            <p:cNvSpPr txBox="1">
              <a:spLocks noChangeArrowheads="1"/>
            </p:cNvSpPr>
            <p:nvPr/>
          </p:nvSpPr>
          <p:spPr bwMode="auto">
            <a:xfrm>
              <a:off x="204788" y="4333875"/>
              <a:ext cx="1949450" cy="368300"/>
            </a:xfrm>
            <a:prstGeom prst="rect">
              <a:avLst/>
            </a:prstGeom>
            <a:noFill/>
            <a:ln w="9525">
              <a:noFill/>
              <a:miter lim="800000"/>
              <a:headEnd/>
              <a:tailEnd/>
            </a:ln>
          </p:spPr>
          <p:txBody>
            <a:bodyPr lIns="71323" tIns="35662" rIns="71323" bIns="35662"/>
            <a:lstStyle/>
            <a:p>
              <a:pPr>
                <a:spcBef>
                  <a:spcPct val="0"/>
                </a:spcBef>
                <a:buClrTx/>
                <a:buSzTx/>
                <a:buFontTx/>
                <a:buNone/>
              </a:pPr>
              <a:r>
                <a:rPr lang="en-US" sz="1000" dirty="0">
                  <a:solidFill>
                    <a:srgbClr val="000000"/>
                  </a:solidFill>
                </a:rPr>
                <a:t>e. NASA Mt View, CA</a:t>
              </a:r>
            </a:p>
            <a:p>
              <a:pPr>
                <a:spcBef>
                  <a:spcPct val="0"/>
                </a:spcBef>
                <a:buClrTx/>
                <a:buSzTx/>
                <a:buFontTx/>
                <a:buNone/>
              </a:pPr>
              <a:r>
                <a:rPr lang="en-US" sz="1000" dirty="0">
                  <a:solidFill>
                    <a:srgbClr val="000000"/>
                  </a:solidFill>
                </a:rPr>
                <a:t>f. Internet Software C.</a:t>
              </a:r>
            </a:p>
            <a:p>
              <a:pPr>
                <a:spcBef>
                  <a:spcPct val="0"/>
                </a:spcBef>
                <a:buClrTx/>
                <a:buSzTx/>
                <a:buFontTx/>
                <a:buNone/>
              </a:pPr>
              <a:r>
                <a:rPr lang="en-US" sz="1000" dirty="0">
                  <a:solidFill>
                    <a:srgbClr val="000000"/>
                  </a:solidFill>
                </a:rPr>
                <a:t>Palo Alto, CA (and 48 other   sites)</a:t>
              </a:r>
              <a:endParaRPr lang="en-US" sz="2400" dirty="0">
                <a:latin typeface="Times New Roman" pitchFamily="18" charset="0"/>
              </a:endParaRPr>
            </a:p>
          </p:txBody>
        </p:sp>
        <p:sp>
          <p:nvSpPr>
            <p:cNvPr id="192523" name="Freeform 28"/>
            <p:cNvSpPr>
              <a:spLocks/>
            </p:cNvSpPr>
            <p:nvPr/>
          </p:nvSpPr>
          <p:spPr bwMode="auto">
            <a:xfrm flipV="1">
              <a:off x="1423988" y="4868863"/>
              <a:ext cx="817562" cy="184150"/>
            </a:xfrm>
            <a:custGeom>
              <a:avLst/>
              <a:gdLst>
                <a:gd name="T0" fmla="*/ 0 w 582"/>
                <a:gd name="T1" fmla="*/ 2147483647 h 426"/>
                <a:gd name="T2" fmla="*/ 2147483647 w 582"/>
                <a:gd name="T3" fmla="*/ 0 h 426"/>
                <a:gd name="T4" fmla="*/ 0 60000 65536"/>
                <a:gd name="T5" fmla="*/ 0 60000 65536"/>
                <a:gd name="T6" fmla="*/ 0 w 582"/>
                <a:gd name="T7" fmla="*/ 0 h 426"/>
                <a:gd name="T8" fmla="*/ 582 w 582"/>
                <a:gd name="T9" fmla="*/ 426 h 426"/>
              </a:gdLst>
              <a:ahLst/>
              <a:cxnLst>
                <a:cxn ang="T4">
                  <a:pos x="T0" y="T1"/>
                </a:cxn>
                <a:cxn ang="T5">
                  <a:pos x="T2" y="T3"/>
                </a:cxn>
              </a:cxnLst>
              <a:rect l="T6" t="T7" r="T8" b="T9"/>
              <a:pathLst>
                <a:path w="582" h="426">
                  <a:moveTo>
                    <a:pt x="0" y="426"/>
                  </a:moveTo>
                  <a:lnTo>
                    <a:pt x="582" y="0"/>
                  </a:lnTo>
                </a:path>
              </a:pathLst>
            </a:custGeom>
            <a:noFill/>
            <a:ln w="19050">
              <a:solidFill>
                <a:srgbClr val="000000"/>
              </a:solidFill>
              <a:round/>
              <a:headEnd/>
              <a:tailEnd type="triangle" w="med" len="med"/>
            </a:ln>
          </p:spPr>
          <p:txBody>
            <a:bodyPr/>
            <a:lstStyle/>
            <a:p>
              <a:endParaRPr lang="en-US"/>
            </a:p>
          </p:txBody>
        </p:sp>
        <p:sp>
          <p:nvSpPr>
            <p:cNvPr id="192524" name="Text Box 29"/>
            <p:cNvSpPr txBox="1">
              <a:spLocks noChangeArrowheads="1"/>
            </p:cNvSpPr>
            <p:nvPr/>
          </p:nvSpPr>
          <p:spPr bwMode="auto">
            <a:xfrm>
              <a:off x="4297363" y="3973513"/>
              <a:ext cx="2278062" cy="223837"/>
            </a:xfrm>
            <a:prstGeom prst="rect">
              <a:avLst/>
            </a:prstGeom>
            <a:noFill/>
            <a:ln w="9525">
              <a:noFill/>
              <a:miter lim="800000"/>
              <a:headEnd/>
              <a:tailEnd/>
            </a:ln>
          </p:spPr>
          <p:txBody>
            <a:bodyPr lIns="71323" tIns="35662" rIns="71323" bIns="35662"/>
            <a:lstStyle/>
            <a:p>
              <a:pPr algn="r">
                <a:spcBef>
                  <a:spcPct val="0"/>
                </a:spcBef>
                <a:buClrTx/>
                <a:buSzTx/>
                <a:buFontTx/>
                <a:buNone/>
              </a:pPr>
              <a:r>
                <a:rPr lang="en-US" sz="1000">
                  <a:solidFill>
                    <a:srgbClr val="000000"/>
                  </a:solidFill>
                </a:rPr>
                <a:t>i. Netnod, Stockholm (37 other sites)</a:t>
              </a:r>
            </a:p>
          </p:txBody>
        </p:sp>
        <p:sp>
          <p:nvSpPr>
            <p:cNvPr id="192525" name="Freeform 30"/>
            <p:cNvSpPr>
              <a:spLocks/>
            </p:cNvSpPr>
            <p:nvPr/>
          </p:nvSpPr>
          <p:spPr bwMode="auto">
            <a:xfrm>
              <a:off x="3932238" y="4068763"/>
              <a:ext cx="446087" cy="654050"/>
            </a:xfrm>
            <a:custGeom>
              <a:avLst/>
              <a:gdLst>
                <a:gd name="T0" fmla="*/ 2147483647 w 666"/>
                <a:gd name="T1" fmla="*/ 0 h 1005"/>
                <a:gd name="T2" fmla="*/ 0 w 666"/>
                <a:gd name="T3" fmla="*/ 2147483647 h 1005"/>
                <a:gd name="T4" fmla="*/ 0 60000 65536"/>
                <a:gd name="T5" fmla="*/ 0 60000 65536"/>
                <a:gd name="T6" fmla="*/ 0 w 666"/>
                <a:gd name="T7" fmla="*/ 0 h 1005"/>
                <a:gd name="T8" fmla="*/ 666 w 666"/>
                <a:gd name="T9" fmla="*/ 1005 h 1005"/>
              </a:gdLst>
              <a:ahLst/>
              <a:cxnLst>
                <a:cxn ang="T4">
                  <a:pos x="T0" y="T1"/>
                </a:cxn>
                <a:cxn ang="T5">
                  <a:pos x="T2" y="T3"/>
                </a:cxn>
              </a:cxnLst>
              <a:rect l="T6" t="T7" r="T8" b="T9"/>
              <a:pathLst>
                <a:path w="666" h="1005">
                  <a:moveTo>
                    <a:pt x="666" y="0"/>
                  </a:moveTo>
                  <a:lnTo>
                    <a:pt x="0" y="1005"/>
                  </a:lnTo>
                </a:path>
              </a:pathLst>
            </a:custGeom>
            <a:noFill/>
            <a:ln w="19050">
              <a:solidFill>
                <a:srgbClr val="000000"/>
              </a:solidFill>
              <a:round/>
              <a:headEnd/>
              <a:tailEnd type="triangle" w="med" len="med"/>
            </a:ln>
          </p:spPr>
          <p:txBody>
            <a:bodyPr/>
            <a:lstStyle/>
            <a:p>
              <a:endParaRPr lang="en-US"/>
            </a:p>
          </p:txBody>
        </p:sp>
        <p:sp>
          <p:nvSpPr>
            <p:cNvPr id="192526" name="Text Box 31"/>
            <p:cNvSpPr txBox="1">
              <a:spLocks noChangeArrowheads="1"/>
            </p:cNvSpPr>
            <p:nvPr/>
          </p:nvSpPr>
          <p:spPr bwMode="auto">
            <a:xfrm>
              <a:off x="4333875" y="3684588"/>
              <a:ext cx="2519363" cy="214312"/>
            </a:xfrm>
            <a:prstGeom prst="rect">
              <a:avLst/>
            </a:prstGeom>
            <a:noFill/>
            <a:ln w="9525">
              <a:noFill/>
              <a:miter lim="800000"/>
              <a:headEnd/>
              <a:tailEnd/>
            </a:ln>
          </p:spPr>
          <p:txBody>
            <a:bodyPr lIns="71323" tIns="35662" rIns="71323" bIns="35662"/>
            <a:lstStyle/>
            <a:p>
              <a:pPr>
                <a:spcBef>
                  <a:spcPct val="0"/>
                </a:spcBef>
                <a:buClrTx/>
                <a:buSzTx/>
                <a:buFontTx/>
                <a:buNone/>
              </a:pPr>
              <a:r>
                <a:rPr lang="en-US" sz="1000">
                  <a:solidFill>
                    <a:srgbClr val="000000"/>
                  </a:solidFill>
                </a:rPr>
                <a:t>k. RIPE London (17 other sites)</a:t>
              </a:r>
              <a:endParaRPr lang="en-US" sz="2400">
                <a:latin typeface="Times New Roman" pitchFamily="18" charset="0"/>
              </a:endParaRPr>
            </a:p>
          </p:txBody>
        </p:sp>
        <p:sp>
          <p:nvSpPr>
            <p:cNvPr id="192527" name="Freeform 32"/>
            <p:cNvSpPr>
              <a:spLocks/>
            </p:cNvSpPr>
            <p:nvPr/>
          </p:nvSpPr>
          <p:spPr bwMode="auto">
            <a:xfrm>
              <a:off x="3751263" y="3862388"/>
              <a:ext cx="615950" cy="946150"/>
            </a:xfrm>
            <a:custGeom>
              <a:avLst/>
              <a:gdLst>
                <a:gd name="T0" fmla="*/ 2147483647 w 922"/>
                <a:gd name="T1" fmla="*/ 0 h 1448"/>
                <a:gd name="T2" fmla="*/ 0 w 922"/>
                <a:gd name="T3" fmla="*/ 2147483647 h 1448"/>
                <a:gd name="T4" fmla="*/ 0 60000 65536"/>
                <a:gd name="T5" fmla="*/ 0 60000 65536"/>
                <a:gd name="T6" fmla="*/ 0 w 922"/>
                <a:gd name="T7" fmla="*/ 0 h 1448"/>
                <a:gd name="T8" fmla="*/ 922 w 922"/>
                <a:gd name="T9" fmla="*/ 1448 h 1448"/>
              </a:gdLst>
              <a:ahLst/>
              <a:cxnLst>
                <a:cxn ang="T4">
                  <a:pos x="T0" y="T1"/>
                </a:cxn>
                <a:cxn ang="T5">
                  <a:pos x="T2" y="T3"/>
                </a:cxn>
              </a:cxnLst>
              <a:rect l="T6" t="T7" r="T8" b="T9"/>
              <a:pathLst>
                <a:path w="922" h="1448">
                  <a:moveTo>
                    <a:pt x="922" y="0"/>
                  </a:moveTo>
                  <a:lnTo>
                    <a:pt x="0" y="1448"/>
                  </a:lnTo>
                </a:path>
              </a:pathLst>
            </a:custGeom>
            <a:noFill/>
            <a:ln w="19050">
              <a:solidFill>
                <a:srgbClr val="000000"/>
              </a:solidFill>
              <a:round/>
              <a:headEnd/>
              <a:tailEnd type="triangle" w="med" len="med"/>
            </a:ln>
          </p:spPr>
          <p:txBody>
            <a:bodyPr/>
            <a:lstStyle/>
            <a:p>
              <a:endParaRPr lang="en-US"/>
            </a:p>
          </p:txBody>
        </p:sp>
        <p:sp>
          <p:nvSpPr>
            <p:cNvPr id="192528" name="Text Box 33"/>
            <p:cNvSpPr txBox="1">
              <a:spLocks noChangeArrowheads="1"/>
            </p:cNvSpPr>
            <p:nvPr/>
          </p:nvSpPr>
          <p:spPr bwMode="auto">
            <a:xfrm>
              <a:off x="5911850" y="4303713"/>
              <a:ext cx="1766888" cy="233362"/>
            </a:xfrm>
            <a:prstGeom prst="rect">
              <a:avLst/>
            </a:prstGeom>
            <a:noFill/>
            <a:ln w="9525">
              <a:noFill/>
              <a:miter lim="800000"/>
              <a:headEnd/>
              <a:tailEnd/>
            </a:ln>
          </p:spPr>
          <p:txBody>
            <a:bodyPr lIns="71323" tIns="35662" rIns="71323" bIns="35662"/>
            <a:lstStyle/>
            <a:p>
              <a:pPr>
                <a:spcBef>
                  <a:spcPct val="0"/>
                </a:spcBef>
                <a:buClrTx/>
                <a:buSzTx/>
                <a:buFontTx/>
                <a:buNone/>
              </a:pPr>
              <a:r>
                <a:rPr lang="en-US" sz="1000">
                  <a:solidFill>
                    <a:srgbClr val="000000"/>
                  </a:solidFill>
                </a:rPr>
                <a:t>m. WIDE Tokyo</a:t>
              </a:r>
            </a:p>
            <a:p>
              <a:pPr>
                <a:spcBef>
                  <a:spcPct val="0"/>
                </a:spcBef>
                <a:buClrTx/>
                <a:buSzTx/>
                <a:buFontTx/>
                <a:buNone/>
              </a:pPr>
              <a:r>
                <a:rPr lang="en-US" sz="1000">
                  <a:solidFill>
                    <a:srgbClr val="000000"/>
                  </a:solidFill>
                </a:rPr>
                <a:t>(5 other sites)</a:t>
              </a:r>
              <a:endParaRPr lang="en-US" sz="2400">
                <a:latin typeface="Times New Roman" pitchFamily="18" charset="0"/>
              </a:endParaRPr>
            </a:p>
          </p:txBody>
        </p:sp>
        <p:sp>
          <p:nvSpPr>
            <p:cNvPr id="192529" name="Freeform 34"/>
            <p:cNvSpPr>
              <a:spLocks/>
            </p:cNvSpPr>
            <p:nvPr/>
          </p:nvSpPr>
          <p:spPr bwMode="auto">
            <a:xfrm>
              <a:off x="5575300" y="4598988"/>
              <a:ext cx="400050" cy="431800"/>
            </a:xfrm>
            <a:custGeom>
              <a:avLst/>
              <a:gdLst>
                <a:gd name="T0" fmla="*/ 2147483647 w 252"/>
                <a:gd name="T1" fmla="*/ 0 h 462"/>
                <a:gd name="T2" fmla="*/ 0 w 252"/>
                <a:gd name="T3" fmla="*/ 2147483647 h 462"/>
                <a:gd name="T4" fmla="*/ 0 60000 65536"/>
                <a:gd name="T5" fmla="*/ 0 60000 65536"/>
                <a:gd name="T6" fmla="*/ 0 w 252"/>
                <a:gd name="T7" fmla="*/ 0 h 462"/>
                <a:gd name="T8" fmla="*/ 252 w 252"/>
                <a:gd name="T9" fmla="*/ 462 h 462"/>
              </a:gdLst>
              <a:ahLst/>
              <a:cxnLst>
                <a:cxn ang="T4">
                  <a:pos x="T0" y="T1"/>
                </a:cxn>
                <a:cxn ang="T5">
                  <a:pos x="T2" y="T3"/>
                </a:cxn>
              </a:cxnLst>
              <a:rect l="T6" t="T7" r="T8" b="T9"/>
              <a:pathLst>
                <a:path w="252" h="462">
                  <a:moveTo>
                    <a:pt x="252" y="0"/>
                  </a:moveTo>
                  <a:lnTo>
                    <a:pt x="0" y="462"/>
                  </a:lnTo>
                </a:path>
              </a:pathLst>
            </a:custGeom>
            <a:noFill/>
            <a:ln w="19050">
              <a:solidFill>
                <a:srgbClr val="000000"/>
              </a:solidFill>
              <a:round/>
              <a:headEnd/>
              <a:tailEnd type="triangle" w="med" len="med"/>
            </a:ln>
          </p:spPr>
          <p:txBody>
            <a:bodyPr/>
            <a:lstStyle/>
            <a:p>
              <a:endParaRPr lang="en-US"/>
            </a:p>
          </p:txBody>
        </p:sp>
        <p:sp>
          <p:nvSpPr>
            <p:cNvPr id="192530" name="Text Box 35"/>
            <p:cNvSpPr txBox="1">
              <a:spLocks noChangeArrowheads="1"/>
            </p:cNvSpPr>
            <p:nvPr/>
          </p:nvSpPr>
          <p:spPr bwMode="auto">
            <a:xfrm>
              <a:off x="1597025" y="3541713"/>
              <a:ext cx="2598738" cy="752475"/>
            </a:xfrm>
            <a:prstGeom prst="rect">
              <a:avLst/>
            </a:prstGeom>
            <a:noFill/>
            <a:ln w="9525">
              <a:noFill/>
              <a:miter lim="800000"/>
              <a:headEnd/>
              <a:tailEnd/>
            </a:ln>
          </p:spPr>
          <p:txBody>
            <a:bodyPr lIns="71323" tIns="35662" rIns="71323" bIns="35662"/>
            <a:lstStyle/>
            <a:p>
              <a:pPr>
                <a:spcBef>
                  <a:spcPct val="0"/>
                </a:spcBef>
                <a:buClrTx/>
                <a:buSzTx/>
                <a:buFontTx/>
                <a:buNone/>
              </a:pPr>
              <a:r>
                <a:rPr lang="en-US" sz="1000" dirty="0">
                  <a:solidFill>
                    <a:srgbClr val="000000"/>
                  </a:solidFill>
                </a:rPr>
                <a:t>c. Cogent, Herndon, VA (5 other sites)</a:t>
              </a:r>
            </a:p>
            <a:p>
              <a:pPr>
                <a:spcBef>
                  <a:spcPct val="0"/>
                </a:spcBef>
                <a:buClrTx/>
                <a:buSzTx/>
                <a:buFontTx/>
                <a:buNone/>
              </a:pPr>
              <a:r>
                <a:rPr lang="en-US" sz="1000" dirty="0">
                  <a:solidFill>
                    <a:srgbClr val="000000"/>
                  </a:solidFill>
                </a:rPr>
                <a:t>d. U Maryland College Park, MD</a:t>
              </a:r>
            </a:p>
            <a:p>
              <a:pPr>
                <a:spcBef>
                  <a:spcPct val="0"/>
                </a:spcBef>
                <a:buClrTx/>
                <a:buSzTx/>
                <a:buFontTx/>
                <a:buNone/>
              </a:pPr>
              <a:r>
                <a:rPr lang="en-US" sz="1000" dirty="0">
                  <a:solidFill>
                    <a:srgbClr val="000000"/>
                  </a:solidFill>
                </a:rPr>
                <a:t>h. ARL Aberdeen, MD</a:t>
              </a:r>
            </a:p>
            <a:p>
              <a:pPr>
                <a:spcBef>
                  <a:spcPct val="0"/>
                </a:spcBef>
                <a:buClrTx/>
                <a:buSzTx/>
                <a:buFontTx/>
                <a:buNone/>
              </a:pPr>
              <a:r>
                <a:rPr lang="en-US" sz="1000" dirty="0">
                  <a:solidFill>
                    <a:srgbClr val="000000"/>
                  </a:solidFill>
                </a:rPr>
                <a:t>j. </a:t>
              </a:r>
              <a:r>
                <a:rPr lang="en-US" sz="1000" dirty="0" err="1">
                  <a:solidFill>
                    <a:srgbClr val="000000"/>
                  </a:solidFill>
                </a:rPr>
                <a:t>Verisign</a:t>
              </a:r>
              <a:r>
                <a:rPr lang="en-US" sz="1000" dirty="0">
                  <a:solidFill>
                    <a:srgbClr val="000000"/>
                  </a:solidFill>
                </a:rPr>
                <a:t>, Dulles VA (69 other sites )</a:t>
              </a:r>
              <a:endParaRPr lang="en-US" sz="2400" dirty="0">
                <a:latin typeface="Times New Roman" pitchFamily="18" charset="0"/>
              </a:endParaRPr>
            </a:p>
          </p:txBody>
        </p:sp>
        <p:cxnSp>
          <p:nvCxnSpPr>
            <p:cNvPr id="192532" name="Straight Arrow Connector 2"/>
            <p:cNvCxnSpPr>
              <a:cxnSpLocks noChangeShapeType="1"/>
            </p:cNvCxnSpPr>
            <p:nvPr/>
          </p:nvCxnSpPr>
          <p:spPr bwMode="auto">
            <a:xfrm flipH="1">
              <a:off x="2878138" y="4278313"/>
              <a:ext cx="7937" cy="690562"/>
            </a:xfrm>
            <a:prstGeom prst="straightConnector1">
              <a:avLst/>
            </a:prstGeom>
            <a:noFill/>
            <a:ln w="12700">
              <a:solidFill>
                <a:schemeClr val="tx1"/>
              </a:solidFill>
              <a:round/>
              <a:headEnd/>
              <a:tailEnd type="triangle" w="med" len="med"/>
            </a:ln>
          </p:spPr>
        </p:cxnSp>
        <p:sp>
          <p:nvSpPr>
            <p:cNvPr id="192533" name="Text Box 35"/>
            <p:cNvSpPr txBox="1">
              <a:spLocks noChangeArrowheads="1"/>
            </p:cNvSpPr>
            <p:nvPr/>
          </p:nvSpPr>
          <p:spPr bwMode="auto">
            <a:xfrm>
              <a:off x="1550988" y="5889625"/>
              <a:ext cx="1470025" cy="519113"/>
            </a:xfrm>
            <a:prstGeom prst="rect">
              <a:avLst/>
            </a:prstGeom>
            <a:noFill/>
            <a:ln w="9525">
              <a:noFill/>
              <a:miter lim="800000"/>
              <a:headEnd/>
              <a:tailEnd/>
            </a:ln>
          </p:spPr>
          <p:txBody>
            <a:bodyPr lIns="71323" tIns="35662" rIns="71323" bIns="35662"/>
            <a:lstStyle/>
            <a:p>
              <a:pPr>
                <a:spcBef>
                  <a:spcPct val="0"/>
                </a:spcBef>
                <a:buClrTx/>
                <a:buSzTx/>
                <a:buFontTx/>
                <a:buNone/>
              </a:pPr>
              <a:r>
                <a:rPr lang="en-US" sz="1000">
                  <a:solidFill>
                    <a:srgbClr val="000000"/>
                  </a:solidFill>
                </a:rPr>
                <a:t>g. US DoD Columbus, OH (5 other sites)</a:t>
              </a:r>
              <a:endParaRPr lang="en-US" sz="2400">
                <a:latin typeface="Times New Roman" pitchFamily="18" charset="0"/>
              </a:endParaRPr>
            </a:p>
          </p:txBody>
        </p:sp>
        <p:cxnSp>
          <p:nvCxnSpPr>
            <p:cNvPr id="192534" name="Straight Arrow Connector 24"/>
            <p:cNvCxnSpPr>
              <a:cxnSpLocks noChangeShapeType="1"/>
              <a:stCxn id="192533" idx="0"/>
            </p:cNvCxnSpPr>
            <p:nvPr/>
          </p:nvCxnSpPr>
          <p:spPr bwMode="auto">
            <a:xfrm flipV="1">
              <a:off x="2286000" y="4945063"/>
              <a:ext cx="481013" cy="944562"/>
            </a:xfrm>
            <a:prstGeom prst="straightConnector1">
              <a:avLst/>
            </a:prstGeom>
            <a:noFill/>
            <a:ln w="12700">
              <a:solidFill>
                <a:schemeClr val="tx1"/>
              </a:solidFill>
              <a:round/>
              <a:headEnd/>
              <a:tailEnd type="triangle" w="med" len="med"/>
            </a:ln>
          </p:spPr>
        </p:cxn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DNS Information</a:t>
            </a:r>
            <a:endParaRPr lang="en-US" dirty="0"/>
          </a:p>
        </p:txBody>
      </p:sp>
      <p:sp>
        <p:nvSpPr>
          <p:cNvPr id="3" name="Content Placeholder 2"/>
          <p:cNvSpPr>
            <a:spLocks noGrp="1"/>
          </p:cNvSpPr>
          <p:nvPr>
            <p:ph idx="1"/>
          </p:nvPr>
        </p:nvSpPr>
        <p:spPr/>
        <p:txBody>
          <a:bodyPr/>
          <a:lstStyle/>
          <a:p>
            <a:r>
              <a:rPr lang="en-US" dirty="0" smtClean="0"/>
              <a:t>Internet Assigned Number Authority (IANA) </a:t>
            </a:r>
            <a:r>
              <a:rPr lang="en-US" dirty="0" smtClean="0">
                <a:hlinkClick r:id="rId2"/>
              </a:rPr>
              <a:t>http://www.iana.org/</a:t>
            </a:r>
            <a:endParaRPr lang="en-US" dirty="0" smtClean="0">
              <a:hlinkClick r:id="rId3"/>
            </a:endParaRPr>
          </a:p>
          <a:p>
            <a:r>
              <a:rPr lang="en-US" dirty="0" smtClean="0"/>
              <a:t>Wikipedia:</a:t>
            </a:r>
            <a:r>
              <a:rPr lang="en-US" dirty="0" smtClean="0">
                <a:hlinkClick r:id="rId3"/>
              </a:rPr>
              <a:t> http://en.wikipedia.org/wiki/Root_name_server</a:t>
            </a:r>
            <a:endParaRPr lang="en-US" dirty="0" smtClean="0"/>
          </a:p>
          <a:p>
            <a:r>
              <a:rPr lang="en-US" dirty="0" smtClean="0"/>
              <a:t>As of Jul 2015, there are 1,058 top-level domains (TLD), including </a:t>
            </a:r>
            <a:r>
              <a:rPr lang="en-US" dirty="0"/>
              <a:t>301 country </a:t>
            </a:r>
            <a:r>
              <a:rPr lang="en-US" dirty="0" smtClean="0"/>
              <a:t>code top-level </a:t>
            </a:r>
            <a:r>
              <a:rPr lang="en-US" dirty="0"/>
              <a:t>domains </a:t>
            </a:r>
            <a:r>
              <a:rPr lang="en-US" dirty="0" smtClean="0"/>
              <a:t>(</a:t>
            </a:r>
            <a:r>
              <a:rPr lang="en-US" dirty="0" err="1" smtClean="0"/>
              <a:t>ccTLD</a:t>
            </a:r>
            <a:r>
              <a:rPr lang="en-US" dirty="0" smtClean="0"/>
              <a:t>) and 730 generic top level domains (</a:t>
            </a:r>
            <a:r>
              <a:rPr lang="en-US" dirty="0" err="1" smtClean="0"/>
              <a:t>gTLD</a:t>
            </a:r>
            <a:r>
              <a:rPr lang="en-US" dirty="0" smtClean="0"/>
              <a:t>) </a:t>
            </a:r>
            <a:r>
              <a:rPr lang="en-US" altLang="ja-JP" dirty="0" smtClean="0"/>
              <a:t>worldwide, according to Wikipedia.</a:t>
            </a:r>
          </a:p>
        </p:txBody>
      </p:sp>
      <p:sp>
        <p:nvSpPr>
          <p:cNvPr id="4" name="Footer Placeholder 3"/>
          <p:cNvSpPr>
            <a:spLocks noGrp="1"/>
          </p:cNvSpPr>
          <p:nvPr>
            <p:ph type="ftr" sz="quarter" idx="11"/>
          </p:nvPr>
        </p:nvSpPr>
        <p:spPr/>
        <p:txBody>
          <a:bodyPr/>
          <a:lstStyle/>
          <a:p>
            <a:pPr>
              <a:defRPr/>
            </a:pPr>
            <a:r>
              <a:rPr lang="en-US" smtClean="0"/>
              <a:t>Application Layer</a:t>
            </a:r>
            <a:endParaRPr lang="en-US"/>
          </a:p>
        </p:txBody>
      </p:sp>
      <p:sp>
        <p:nvSpPr>
          <p:cNvPr id="5" name="Slide Number Placeholder 4"/>
          <p:cNvSpPr>
            <a:spLocks noGrp="1"/>
          </p:cNvSpPr>
          <p:nvPr>
            <p:ph type="sldNum" sz="quarter" idx="12"/>
          </p:nvPr>
        </p:nvSpPr>
        <p:spPr/>
        <p:txBody>
          <a:bodyPr/>
          <a:lstStyle/>
          <a:p>
            <a:r>
              <a:rPr lang="en-US" smtClean="0"/>
              <a:t>2-</a:t>
            </a:r>
            <a:fld id="{F70BF8F2-4789-4D16-90ED-F2FD213833D4}" type="slidenum">
              <a:rPr lang="en-US" smtClean="0"/>
              <a:pPr/>
              <a:t>7</a:t>
            </a:fld>
            <a:endParaRPr lang="en-US"/>
          </a:p>
        </p:txBody>
      </p:sp>
      <p:sp>
        <p:nvSpPr>
          <p:cNvPr id="6" name="Rectangle 20"/>
          <p:cNvSpPr>
            <a:spLocks noChangeArrowheads="1"/>
          </p:cNvSpPr>
          <p:nvPr/>
        </p:nvSpPr>
        <p:spPr bwMode="auto">
          <a:xfrm>
            <a:off x="6186488" y="5022850"/>
            <a:ext cx="2681287" cy="811213"/>
          </a:xfrm>
          <a:prstGeom prst="rect">
            <a:avLst/>
          </a:prstGeom>
          <a:noFill/>
          <a:ln w="9525">
            <a:noFill/>
            <a:miter lim="800000"/>
            <a:headEnd/>
            <a:tailEnd/>
          </a:ln>
        </p:spPr>
        <p:txBody>
          <a:bodyPr/>
          <a:lstStyle/>
          <a:p>
            <a:pPr marL="342900" indent="-342900">
              <a:lnSpc>
                <a:spcPct val="85000"/>
              </a:lnSpc>
            </a:pPr>
            <a:r>
              <a:rPr lang="en-US" i="1" dirty="0"/>
              <a:t>    </a:t>
            </a:r>
            <a:endParaRPr lang="en-US" sz="2400"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1" name="Rectangle 7"/>
          <p:cNvSpPr>
            <a:spLocks noGrp="1" noChangeArrowheads="1"/>
          </p:cNvSpPr>
          <p:nvPr>
            <p:ph type="ftr" sz="quarter" idx="11"/>
          </p:nvPr>
        </p:nvSpPr>
        <p:spPr>
          <a:noFill/>
        </p:spPr>
        <p:txBody>
          <a:bodyPr/>
          <a:lstStyle/>
          <a:p>
            <a:r>
              <a:rPr lang="en-US" smtClean="0">
                <a:ea typeface="ＭＳ Ｐゴシック" pitchFamily="34" charset="-128"/>
              </a:rPr>
              <a:t>Application Layer</a:t>
            </a:r>
          </a:p>
        </p:txBody>
      </p:sp>
      <p:sp>
        <p:nvSpPr>
          <p:cNvPr id="194562" name="Rectangle 8"/>
          <p:cNvSpPr>
            <a:spLocks noGrp="1" noChangeArrowheads="1"/>
          </p:cNvSpPr>
          <p:nvPr>
            <p:ph type="sldNum" sz="quarter" idx="12"/>
          </p:nvPr>
        </p:nvSpPr>
        <p:spPr>
          <a:noFill/>
        </p:spPr>
        <p:txBody>
          <a:bodyPr/>
          <a:lstStyle/>
          <a:p>
            <a:r>
              <a:rPr lang="en-US"/>
              <a:t>2-</a:t>
            </a:r>
            <a:fld id="{83D7243A-E89F-4A6D-AF52-C011ACC3CE69}" type="slidenum">
              <a:rPr lang="en-US"/>
              <a:pPr/>
              <a:t>8</a:t>
            </a:fld>
            <a:endParaRPr lang="en-US"/>
          </a:p>
        </p:txBody>
      </p:sp>
      <p:sp>
        <p:nvSpPr>
          <p:cNvPr id="194563" name="Rectangle 2"/>
          <p:cNvSpPr>
            <a:spLocks noGrp="1" noChangeArrowheads="1"/>
          </p:cNvSpPr>
          <p:nvPr>
            <p:ph type="title"/>
          </p:nvPr>
        </p:nvSpPr>
        <p:spPr>
          <a:xfrm>
            <a:off x="533400" y="234950"/>
            <a:ext cx="7772400" cy="914400"/>
          </a:xfrm>
        </p:spPr>
        <p:txBody>
          <a:bodyPr/>
          <a:lstStyle/>
          <a:p>
            <a:r>
              <a:rPr lang="en-US" smtClean="0">
                <a:ea typeface="ＭＳ Ｐゴシック" pitchFamily="34" charset="-128"/>
              </a:rPr>
              <a:t>TLD, authoritative servers</a:t>
            </a:r>
          </a:p>
        </p:txBody>
      </p:sp>
      <p:sp>
        <p:nvSpPr>
          <p:cNvPr id="194564" name="Rectangle 3"/>
          <p:cNvSpPr>
            <a:spLocks noGrp="1" noChangeArrowheads="1"/>
          </p:cNvSpPr>
          <p:nvPr>
            <p:ph type="body" idx="1"/>
          </p:nvPr>
        </p:nvSpPr>
        <p:spPr>
          <a:xfrm>
            <a:off x="533400" y="1600200"/>
            <a:ext cx="8159750" cy="4648200"/>
          </a:xfrm>
        </p:spPr>
        <p:txBody>
          <a:bodyPr/>
          <a:lstStyle/>
          <a:p>
            <a:pPr>
              <a:lnSpc>
                <a:spcPct val="90000"/>
              </a:lnSpc>
              <a:buFont typeface="Wingdings" pitchFamily="2" charset="2"/>
              <a:buNone/>
            </a:pPr>
            <a:r>
              <a:rPr lang="en-US" i="1" dirty="0" smtClean="0">
                <a:solidFill>
                  <a:srgbClr val="000099"/>
                </a:solidFill>
                <a:ea typeface="ＭＳ Ｐゴシック" pitchFamily="34" charset="-128"/>
              </a:rPr>
              <a:t>top-level domain (TLD) servers:</a:t>
            </a:r>
          </a:p>
          <a:p>
            <a:pPr lvl="1"/>
            <a:r>
              <a:rPr lang="en-US" dirty="0" smtClean="0">
                <a:ea typeface="ＭＳ Ｐゴシック" pitchFamily="34" charset="-128"/>
              </a:rPr>
              <a:t>responsible for com, org, net, </a:t>
            </a:r>
            <a:r>
              <a:rPr lang="en-US" dirty="0" err="1" smtClean="0">
                <a:ea typeface="ＭＳ Ｐゴシック" pitchFamily="34" charset="-128"/>
              </a:rPr>
              <a:t>edu</a:t>
            </a:r>
            <a:r>
              <a:rPr lang="en-US" dirty="0" smtClean="0">
                <a:ea typeface="ＭＳ Ｐゴシック" pitchFamily="34" charset="-128"/>
              </a:rPr>
              <a:t>, aero, jobs, museums, and all top-level country domains, e.g.: </a:t>
            </a:r>
            <a:r>
              <a:rPr lang="en-US" dirty="0" err="1" smtClean="0">
                <a:ea typeface="ＭＳ Ｐゴシック" pitchFamily="34" charset="-128"/>
              </a:rPr>
              <a:t>uk</a:t>
            </a:r>
            <a:r>
              <a:rPr lang="en-US" dirty="0" smtClean="0">
                <a:ea typeface="ＭＳ Ｐゴシック" pitchFamily="34" charset="-128"/>
              </a:rPr>
              <a:t>, </a:t>
            </a:r>
            <a:r>
              <a:rPr lang="en-US" dirty="0" err="1" smtClean="0">
                <a:ea typeface="ＭＳ Ｐゴシック" pitchFamily="34" charset="-128"/>
              </a:rPr>
              <a:t>fr</a:t>
            </a:r>
            <a:r>
              <a:rPr lang="en-US" dirty="0" smtClean="0">
                <a:ea typeface="ＭＳ Ｐゴシック" pitchFamily="34" charset="-128"/>
              </a:rPr>
              <a:t>, ca, </a:t>
            </a:r>
            <a:r>
              <a:rPr lang="en-US" dirty="0" err="1" smtClean="0">
                <a:ea typeface="ＭＳ Ｐゴシック" pitchFamily="34" charset="-128"/>
              </a:rPr>
              <a:t>jp</a:t>
            </a:r>
            <a:endParaRPr lang="en-US" dirty="0" smtClean="0">
              <a:ea typeface="ＭＳ Ｐゴシック" pitchFamily="34" charset="-128"/>
            </a:endParaRPr>
          </a:p>
          <a:p>
            <a:pPr lvl="1"/>
            <a:r>
              <a:rPr lang="en-US" dirty="0" smtClean="0">
                <a:ea typeface="ＭＳ Ｐゴシック" pitchFamily="34" charset="-128"/>
                <a:hlinkClick r:id="rId3"/>
              </a:rPr>
              <a:t>Network Solutions </a:t>
            </a:r>
            <a:r>
              <a:rPr lang="en-US" dirty="0" smtClean="0">
                <a:ea typeface="ＭＳ Ｐゴシック" pitchFamily="34" charset="-128"/>
              </a:rPr>
              <a:t>maintains servers for [.com], [</a:t>
            </a:r>
            <a:r>
              <a:rPr lang="en-US" dirty="0" err="1" smtClean="0">
                <a:ea typeface="ＭＳ Ｐゴシック" pitchFamily="34" charset="-128"/>
              </a:rPr>
              <a:t>.net</a:t>
            </a:r>
            <a:r>
              <a:rPr lang="en-US" dirty="0" smtClean="0">
                <a:ea typeface="ＭＳ Ｐゴシック" pitchFamily="34" charset="-128"/>
              </a:rPr>
              <a:t>], and [.org] TLDs</a:t>
            </a:r>
          </a:p>
          <a:p>
            <a:pPr lvl="1"/>
            <a:r>
              <a:rPr lang="en-US" dirty="0" err="1" smtClean="0">
                <a:ea typeface="ＭＳ Ｐゴシック" pitchFamily="34" charset="-128"/>
                <a:hlinkClick r:id="rId4"/>
              </a:rPr>
              <a:t>Educause</a:t>
            </a:r>
            <a:r>
              <a:rPr lang="en-US" dirty="0" smtClean="0">
                <a:ea typeface="ＭＳ Ｐゴシック" pitchFamily="34" charset="-128"/>
              </a:rPr>
              <a:t> for .</a:t>
            </a:r>
            <a:r>
              <a:rPr lang="en-US" dirty="0" err="1" smtClean="0">
                <a:ea typeface="ＭＳ Ｐゴシック" pitchFamily="34" charset="-128"/>
              </a:rPr>
              <a:t>edu</a:t>
            </a:r>
            <a:r>
              <a:rPr lang="en-US" dirty="0" smtClean="0">
                <a:ea typeface="ＭＳ Ｐゴシック" pitchFamily="34" charset="-128"/>
              </a:rPr>
              <a:t> TLD</a:t>
            </a:r>
          </a:p>
          <a:p>
            <a:pPr>
              <a:lnSpc>
                <a:spcPct val="90000"/>
              </a:lnSpc>
              <a:buFont typeface="Wingdings" pitchFamily="2" charset="2"/>
              <a:buNone/>
            </a:pPr>
            <a:r>
              <a:rPr lang="en-US" i="1" dirty="0" smtClean="0">
                <a:solidFill>
                  <a:srgbClr val="000099"/>
                </a:solidFill>
                <a:ea typeface="ＭＳ Ｐゴシック" pitchFamily="34" charset="-128"/>
              </a:rPr>
              <a:t>authoritative DNS servers:</a:t>
            </a:r>
            <a:r>
              <a:rPr lang="en-US" dirty="0" smtClean="0">
                <a:ea typeface="ＭＳ Ｐゴシック" pitchFamily="34" charset="-128"/>
              </a:rPr>
              <a:t> </a:t>
            </a:r>
          </a:p>
          <a:p>
            <a:pPr lvl="1"/>
            <a:r>
              <a:rPr lang="en-US" dirty="0" smtClean="0">
                <a:ea typeface="ＭＳ Ｐゴシック" pitchFamily="34" charset="-128"/>
              </a:rPr>
              <a:t>organization</a:t>
            </a:r>
            <a:r>
              <a:rPr lang="ja-JP" altLang="en-US" dirty="0" smtClean="0">
                <a:ea typeface="ＭＳ Ｐゴシック" pitchFamily="34" charset="-128"/>
              </a:rPr>
              <a:t>’</a:t>
            </a:r>
            <a:r>
              <a:rPr lang="en-US" altLang="ja-JP" dirty="0" smtClean="0">
                <a:ea typeface="ＭＳ Ｐゴシック" pitchFamily="34" charset="-128"/>
              </a:rPr>
              <a:t>s own DNS server(s), providing authoritative hostname to IP mappings for organization</a:t>
            </a:r>
            <a:r>
              <a:rPr lang="ja-JP" altLang="en-US" dirty="0" smtClean="0">
                <a:ea typeface="ＭＳ Ｐゴシック" pitchFamily="34" charset="-128"/>
              </a:rPr>
              <a:t>’</a:t>
            </a:r>
            <a:r>
              <a:rPr lang="en-US" altLang="ja-JP" dirty="0" smtClean="0">
                <a:ea typeface="ＭＳ Ｐゴシック" pitchFamily="34" charset="-128"/>
              </a:rPr>
              <a:t>s named hosts </a:t>
            </a:r>
          </a:p>
          <a:p>
            <a:pPr lvl="1"/>
            <a:r>
              <a:rPr lang="en-US" dirty="0" smtClean="0">
                <a:ea typeface="ＭＳ Ｐゴシック" pitchFamily="34" charset="-128"/>
              </a:rPr>
              <a:t>can be maintained by organization or service provider</a:t>
            </a:r>
          </a:p>
          <a:p>
            <a:pPr lvl="1"/>
            <a:endParaRPr lang="en-US" dirty="0" smtClean="0">
              <a:ea typeface="ＭＳ Ｐゴシック" pitchFamily="34" charset="-128"/>
            </a:endParaRPr>
          </a:p>
        </p:txBody>
      </p:sp>
      <p:pic>
        <p:nvPicPr>
          <p:cNvPr id="194565" name="Picture 10" descr="underline_base"/>
          <p:cNvPicPr>
            <a:picLocks noChangeArrowheads="1"/>
          </p:cNvPicPr>
          <p:nvPr/>
        </p:nvPicPr>
        <p:blipFill>
          <a:blip r:embed="rId5" cstate="print"/>
          <a:srcRect/>
          <a:stretch>
            <a:fillRect/>
          </a:stretch>
        </p:blipFill>
        <p:spPr bwMode="auto">
          <a:xfrm>
            <a:off x="665163" y="944563"/>
            <a:ext cx="6399212" cy="1730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Rectangle 7"/>
          <p:cNvSpPr>
            <a:spLocks noGrp="1" noChangeArrowheads="1"/>
          </p:cNvSpPr>
          <p:nvPr>
            <p:ph type="ftr" sz="quarter" idx="11"/>
          </p:nvPr>
        </p:nvSpPr>
        <p:spPr>
          <a:noFill/>
        </p:spPr>
        <p:txBody>
          <a:bodyPr/>
          <a:lstStyle/>
          <a:p>
            <a:r>
              <a:rPr lang="en-US" smtClean="0">
                <a:ea typeface="ＭＳ Ｐゴシック" pitchFamily="34" charset="-128"/>
              </a:rPr>
              <a:t>Application Layer</a:t>
            </a:r>
          </a:p>
        </p:txBody>
      </p:sp>
      <p:sp>
        <p:nvSpPr>
          <p:cNvPr id="196610" name="Rectangle 8"/>
          <p:cNvSpPr>
            <a:spLocks noGrp="1" noChangeArrowheads="1"/>
          </p:cNvSpPr>
          <p:nvPr>
            <p:ph type="sldNum" sz="quarter" idx="12"/>
          </p:nvPr>
        </p:nvSpPr>
        <p:spPr>
          <a:noFill/>
        </p:spPr>
        <p:txBody>
          <a:bodyPr/>
          <a:lstStyle/>
          <a:p>
            <a:r>
              <a:rPr lang="en-US"/>
              <a:t>2-</a:t>
            </a:r>
            <a:fld id="{EE5EEE8D-1670-4394-BF84-146D6891EB6C}" type="slidenum">
              <a:rPr lang="en-US"/>
              <a:pPr/>
              <a:t>9</a:t>
            </a:fld>
            <a:endParaRPr lang="en-US"/>
          </a:p>
        </p:txBody>
      </p:sp>
      <p:sp>
        <p:nvSpPr>
          <p:cNvPr id="196611" name="Rectangle 2"/>
          <p:cNvSpPr>
            <a:spLocks noGrp="1" noChangeArrowheads="1"/>
          </p:cNvSpPr>
          <p:nvPr>
            <p:ph type="title"/>
          </p:nvPr>
        </p:nvSpPr>
        <p:spPr>
          <a:xfrm>
            <a:off x="533400" y="236538"/>
            <a:ext cx="7772400" cy="957262"/>
          </a:xfrm>
        </p:spPr>
        <p:txBody>
          <a:bodyPr/>
          <a:lstStyle/>
          <a:p>
            <a:r>
              <a:rPr lang="en-US" smtClean="0">
                <a:ea typeface="ＭＳ Ｐゴシック" pitchFamily="34" charset="-128"/>
              </a:rPr>
              <a:t>Local </a:t>
            </a:r>
            <a:r>
              <a:rPr lang="en-US" sz="4000" smtClean="0">
                <a:ea typeface="ＭＳ Ｐゴシック" pitchFamily="34" charset="-128"/>
              </a:rPr>
              <a:t>DNS</a:t>
            </a:r>
            <a:r>
              <a:rPr lang="en-US" smtClean="0">
                <a:ea typeface="ＭＳ Ｐゴシック" pitchFamily="34" charset="-128"/>
              </a:rPr>
              <a:t> name server</a:t>
            </a:r>
          </a:p>
        </p:txBody>
      </p:sp>
      <p:sp>
        <p:nvSpPr>
          <p:cNvPr id="196612" name="Rectangle 3"/>
          <p:cNvSpPr>
            <a:spLocks noGrp="1" noChangeArrowheads="1"/>
          </p:cNvSpPr>
          <p:nvPr>
            <p:ph type="body" idx="1"/>
          </p:nvPr>
        </p:nvSpPr>
        <p:spPr/>
        <p:txBody>
          <a:bodyPr/>
          <a:lstStyle/>
          <a:p>
            <a:r>
              <a:rPr lang="en-US" dirty="0" smtClean="0">
                <a:ea typeface="ＭＳ Ｐゴシック" pitchFamily="34" charset="-128"/>
              </a:rPr>
              <a:t>does not strictly belong to hierarchy</a:t>
            </a:r>
          </a:p>
          <a:p>
            <a:r>
              <a:rPr lang="en-US" dirty="0" smtClean="0">
                <a:ea typeface="ＭＳ Ｐゴシック" pitchFamily="34" charset="-128"/>
              </a:rPr>
              <a:t>each ISP (residential ISP, company, university) has one or more</a:t>
            </a:r>
          </a:p>
          <a:p>
            <a:pPr lvl="1"/>
            <a:r>
              <a:rPr lang="en-US" dirty="0" smtClean="0">
                <a:ea typeface="ＭＳ Ｐゴシック" pitchFamily="34" charset="-128"/>
              </a:rPr>
              <a:t>also called </a:t>
            </a:r>
            <a:r>
              <a:rPr lang="ja-JP" altLang="en-US" smtClean="0">
                <a:ea typeface="ＭＳ Ｐゴシック" pitchFamily="34" charset="-128"/>
              </a:rPr>
              <a:t>“</a:t>
            </a:r>
            <a:r>
              <a:rPr lang="en-US" altLang="ja-JP" dirty="0" smtClean="0">
                <a:ea typeface="ＭＳ Ｐゴシック" pitchFamily="34" charset="-128"/>
              </a:rPr>
              <a:t>default name server</a:t>
            </a:r>
            <a:r>
              <a:rPr lang="ja-JP" altLang="en-US" smtClean="0">
                <a:ea typeface="ＭＳ Ｐゴシック" pitchFamily="34" charset="-128"/>
              </a:rPr>
              <a:t>”</a:t>
            </a:r>
            <a:endParaRPr lang="en-US" altLang="ja-JP" dirty="0" smtClean="0">
              <a:ea typeface="ＭＳ Ｐゴシック" pitchFamily="34" charset="-128"/>
            </a:endParaRPr>
          </a:p>
          <a:p>
            <a:r>
              <a:rPr lang="en-US" dirty="0" smtClean="0">
                <a:ea typeface="ＭＳ Ｐゴシック" pitchFamily="34" charset="-128"/>
              </a:rPr>
              <a:t>when host makes DNS query, query is sent to its local DNS server</a:t>
            </a:r>
          </a:p>
          <a:p>
            <a:pPr lvl="1"/>
            <a:r>
              <a:rPr lang="en-US" dirty="0" smtClean="0">
                <a:ea typeface="ＭＳ Ｐゴシック" pitchFamily="34" charset="-128"/>
              </a:rPr>
              <a:t>has local cache of recent name-to-address translation pairs (but may be out of date!)</a:t>
            </a:r>
          </a:p>
          <a:p>
            <a:pPr lvl="1"/>
            <a:r>
              <a:rPr lang="en-US" dirty="0" smtClean="0">
                <a:ea typeface="ＭＳ Ｐゴシック" pitchFamily="34" charset="-128"/>
              </a:rPr>
              <a:t>acts as proxy, forwards query into hierarchy</a:t>
            </a:r>
          </a:p>
          <a:p>
            <a:pPr lvl="1"/>
            <a:endParaRPr lang="en-US" dirty="0" smtClean="0">
              <a:ea typeface="ＭＳ Ｐゴシック" pitchFamily="34" charset="-128"/>
            </a:endParaRPr>
          </a:p>
        </p:txBody>
      </p:sp>
      <p:pic>
        <p:nvPicPr>
          <p:cNvPr id="196613" name="Picture 9" descr="underline_base"/>
          <p:cNvPicPr>
            <a:picLocks noChangeArrowheads="1"/>
          </p:cNvPicPr>
          <p:nvPr/>
        </p:nvPicPr>
        <p:blipFill>
          <a:blip r:embed="rId3" cstate="print"/>
          <a:srcRect/>
          <a:stretch>
            <a:fillRect/>
          </a:stretch>
        </p:blipFill>
        <p:spPr bwMode="auto">
          <a:xfrm>
            <a:off x="538163" y="969963"/>
            <a:ext cx="5548312" cy="2047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ct val="0"/>
          </a:spcAft>
          <a:buClr>
            <a:schemeClr val="accent2"/>
          </a:buClr>
          <a:buSzPct val="85000"/>
          <a:buFont typeface="ZapfDingbats" pitchFamily="82" charset="2"/>
          <a:buNone/>
          <a:tabLst/>
          <a:defRPr kumimoji="0" lang="en-US" sz="2400" b="0" i="0" u="none" strike="noStrike" cap="none" normalizeH="0" baseline="0" smtClean="0">
            <a:ln>
              <a:noFill/>
            </a:ln>
            <a:solidFill>
              <a:schemeClr val="tx1"/>
            </a:solidFill>
            <a:effectLst/>
            <a:latin typeface="Comic Sans MS" pitchFamily="66" charset="0"/>
          </a:defRPr>
        </a:defPPr>
      </a:lstStyle>
    </a:spDef>
    <a:lnDef>
      <a:spPr bwMode="auto">
        <a:noFill/>
        <a:ln w="12700" cap="flat" cmpd="sng" algn="ctr">
          <a:solidFill>
            <a:schemeClr val="tx1"/>
          </a:solidFill>
          <a:prstDash val="solid"/>
          <a:round/>
          <a:headEnd type="none" w="med" len="med"/>
          <a:tailEnd type="triangle"/>
        </a:ln>
        <a:effectLst/>
      </a:spPr>
      <a:body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2_Default Design">
  <a:themeElements>
    <a:clrScheme name="12_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2_Default Design">
      <a:majorFont>
        <a:latin typeface="Gill Sans MT"/>
        <a:ea typeface=""/>
        <a:cs typeface="Arial"/>
      </a:majorFont>
      <a:minorFont>
        <a:latin typeface="Gill Sans MT"/>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12_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2_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2_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2_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2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2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2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9883</TotalTime>
  <Words>1854</Words>
  <Application>Microsoft Office PowerPoint</Application>
  <PresentationFormat>On-screen Show (4:3)</PresentationFormat>
  <Paragraphs>337</Paragraphs>
  <Slides>21</Slides>
  <Notes>16</Notes>
  <HiddenSlides>0</HiddenSlides>
  <MMClips>0</MMClips>
  <ScaleCrop>false</ScaleCrop>
  <HeadingPairs>
    <vt:vector size="4" baseType="variant">
      <vt:variant>
        <vt:lpstr>Theme</vt:lpstr>
      </vt:variant>
      <vt:variant>
        <vt:i4>2</vt:i4>
      </vt:variant>
      <vt:variant>
        <vt:lpstr>Slide Titles</vt:lpstr>
      </vt:variant>
      <vt:variant>
        <vt:i4>21</vt:i4>
      </vt:variant>
    </vt:vector>
  </HeadingPairs>
  <TitlesOfParts>
    <vt:vector size="23" baseType="lpstr">
      <vt:lpstr>Default Design</vt:lpstr>
      <vt:lpstr>12_Default Design</vt:lpstr>
      <vt:lpstr>PowerPoint Presentation</vt:lpstr>
      <vt:lpstr>Chapter 2: outline</vt:lpstr>
      <vt:lpstr>DNS: domain name system</vt:lpstr>
      <vt:lpstr>DNS: services, structure </vt:lpstr>
      <vt:lpstr>DNS: a distributed, hierarchical database</vt:lpstr>
      <vt:lpstr>DNS: root name servers</vt:lpstr>
      <vt:lpstr>Further DNS Information</vt:lpstr>
      <vt:lpstr>TLD, authoritative servers</vt:lpstr>
      <vt:lpstr>Local DNS name server</vt:lpstr>
      <vt:lpstr>DNS name  resolution example</vt:lpstr>
      <vt:lpstr>PowerPoint Presentation</vt:lpstr>
      <vt:lpstr>DNS: caching, updating records</vt:lpstr>
      <vt:lpstr>DNS records</vt:lpstr>
      <vt:lpstr>DNS protocol, messages</vt:lpstr>
      <vt:lpstr>PowerPoint Presentation</vt:lpstr>
      <vt:lpstr>Inserting records into DNS</vt:lpstr>
      <vt:lpstr>General file structure of DNS information</vt:lpstr>
      <vt:lpstr>DNS information sources</vt:lpstr>
      <vt:lpstr>How to examine the DNS information</vt:lpstr>
      <vt:lpstr>Attacking DNS</vt:lpstr>
      <vt:lpstr>DHCP and DNS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6th Edition: Chapter 2</dc:title>
  <dc:creator>Jim Kurose and Keith Ross</dc:creator>
  <cp:lastModifiedBy>Xiannong Meng</cp:lastModifiedBy>
  <cp:revision>336</cp:revision>
  <cp:lastPrinted>2011-09-19T12:20:55Z</cp:lastPrinted>
  <dcterms:created xsi:type="dcterms:W3CDTF">1999-10-08T19:08:27Z</dcterms:created>
  <dcterms:modified xsi:type="dcterms:W3CDTF">2016-01-31T14:58:48Z</dcterms:modified>
</cp:coreProperties>
</file>