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08" r:id="rId2"/>
  </p:sldMasterIdLst>
  <p:notesMasterIdLst>
    <p:notesMasterId r:id="rId37"/>
  </p:notesMasterIdLst>
  <p:handoutMasterIdLst>
    <p:handoutMasterId r:id="rId38"/>
  </p:handoutMasterIdLst>
  <p:sldIdLst>
    <p:sldId id="553" r:id="rId3"/>
    <p:sldId id="567" r:id="rId4"/>
    <p:sldId id="568" r:id="rId5"/>
    <p:sldId id="575" r:id="rId6"/>
    <p:sldId id="569" r:id="rId7"/>
    <p:sldId id="570" r:id="rId8"/>
    <p:sldId id="571" r:id="rId9"/>
    <p:sldId id="572" r:id="rId10"/>
    <p:sldId id="573" r:id="rId11"/>
    <p:sldId id="548" r:id="rId12"/>
    <p:sldId id="555" r:id="rId13"/>
    <p:sldId id="556" r:id="rId14"/>
    <p:sldId id="557" r:id="rId15"/>
    <p:sldId id="558" r:id="rId16"/>
    <p:sldId id="559" r:id="rId17"/>
    <p:sldId id="560" r:id="rId18"/>
    <p:sldId id="561" r:id="rId19"/>
    <p:sldId id="562" r:id="rId20"/>
    <p:sldId id="563" r:id="rId21"/>
    <p:sldId id="564" r:id="rId22"/>
    <p:sldId id="574" r:id="rId23"/>
    <p:sldId id="565" r:id="rId24"/>
    <p:sldId id="566" r:id="rId25"/>
    <p:sldId id="549" r:id="rId26"/>
    <p:sldId id="526" r:id="rId27"/>
    <p:sldId id="527" r:id="rId28"/>
    <p:sldId id="528" r:id="rId29"/>
    <p:sldId id="529" r:id="rId30"/>
    <p:sldId id="530" r:id="rId31"/>
    <p:sldId id="536" r:id="rId32"/>
    <p:sldId id="532" r:id="rId33"/>
    <p:sldId id="533" r:id="rId34"/>
    <p:sldId id="534" r:id="rId35"/>
    <p:sldId id="535" r:id="rId36"/>
  </p:sldIdLst>
  <p:sldSz cx="9144000" cy="6858000" type="screen4x3"/>
  <p:notesSz cx="7315200" cy="9601200"/>
  <p:defaultTextStyle>
    <a:defPPr>
      <a:defRPr lang="en-US"/>
    </a:defPPr>
    <a:lvl1pPr algn="l" rtl="0" eaLnBrk="0" fontAlgn="base" hangingPunct="0">
      <a:spcBef>
        <a:spcPct val="0"/>
      </a:spcBef>
      <a:spcAft>
        <a:spcPct val="0"/>
      </a:spcAft>
      <a:defRPr i="1" kern="1200">
        <a:solidFill>
          <a:schemeClr val="tx1"/>
        </a:solidFill>
        <a:latin typeface="Comic Sans MS" pitchFamily="66" charset="0"/>
        <a:ea typeface="MS PGothic" pitchFamily="34" charset="-128"/>
        <a:cs typeface="+mn-cs"/>
      </a:defRPr>
    </a:lvl1pPr>
    <a:lvl2pPr marL="457200" algn="l" rtl="0" eaLnBrk="0" fontAlgn="base" hangingPunct="0">
      <a:spcBef>
        <a:spcPct val="0"/>
      </a:spcBef>
      <a:spcAft>
        <a:spcPct val="0"/>
      </a:spcAft>
      <a:defRPr i="1" kern="1200">
        <a:solidFill>
          <a:schemeClr val="tx1"/>
        </a:solidFill>
        <a:latin typeface="Comic Sans MS" pitchFamily="66" charset="0"/>
        <a:ea typeface="MS PGothic" pitchFamily="34" charset="-128"/>
        <a:cs typeface="+mn-cs"/>
      </a:defRPr>
    </a:lvl2pPr>
    <a:lvl3pPr marL="914400" algn="l" rtl="0" eaLnBrk="0" fontAlgn="base" hangingPunct="0">
      <a:spcBef>
        <a:spcPct val="0"/>
      </a:spcBef>
      <a:spcAft>
        <a:spcPct val="0"/>
      </a:spcAft>
      <a:defRPr i="1" kern="1200">
        <a:solidFill>
          <a:schemeClr val="tx1"/>
        </a:solidFill>
        <a:latin typeface="Comic Sans MS" pitchFamily="66" charset="0"/>
        <a:ea typeface="MS PGothic" pitchFamily="34" charset="-128"/>
        <a:cs typeface="+mn-cs"/>
      </a:defRPr>
    </a:lvl3pPr>
    <a:lvl4pPr marL="1371600" algn="l" rtl="0" eaLnBrk="0" fontAlgn="base" hangingPunct="0">
      <a:spcBef>
        <a:spcPct val="0"/>
      </a:spcBef>
      <a:spcAft>
        <a:spcPct val="0"/>
      </a:spcAft>
      <a:defRPr i="1" kern="1200">
        <a:solidFill>
          <a:schemeClr val="tx1"/>
        </a:solidFill>
        <a:latin typeface="Comic Sans MS" pitchFamily="66" charset="0"/>
        <a:ea typeface="MS PGothic" pitchFamily="34" charset="-128"/>
        <a:cs typeface="+mn-cs"/>
      </a:defRPr>
    </a:lvl4pPr>
    <a:lvl5pPr marL="1828800" algn="l" rtl="0" eaLnBrk="0" fontAlgn="base" hangingPunct="0">
      <a:spcBef>
        <a:spcPct val="0"/>
      </a:spcBef>
      <a:spcAft>
        <a:spcPct val="0"/>
      </a:spcAft>
      <a:defRPr i="1" kern="1200">
        <a:solidFill>
          <a:schemeClr val="tx1"/>
        </a:solidFill>
        <a:latin typeface="Comic Sans MS" pitchFamily="66" charset="0"/>
        <a:ea typeface="MS PGothic" pitchFamily="34" charset="-128"/>
        <a:cs typeface="+mn-cs"/>
      </a:defRPr>
    </a:lvl5pPr>
    <a:lvl6pPr marL="2286000" algn="l" defTabSz="914400" rtl="0" eaLnBrk="1" latinLnBrk="0" hangingPunct="1">
      <a:defRPr i="1" kern="1200">
        <a:solidFill>
          <a:schemeClr val="tx1"/>
        </a:solidFill>
        <a:latin typeface="Comic Sans MS" pitchFamily="66" charset="0"/>
        <a:ea typeface="MS PGothic" pitchFamily="34" charset="-128"/>
        <a:cs typeface="+mn-cs"/>
      </a:defRPr>
    </a:lvl6pPr>
    <a:lvl7pPr marL="2743200" algn="l" defTabSz="914400" rtl="0" eaLnBrk="1" latinLnBrk="0" hangingPunct="1">
      <a:defRPr i="1" kern="1200">
        <a:solidFill>
          <a:schemeClr val="tx1"/>
        </a:solidFill>
        <a:latin typeface="Comic Sans MS" pitchFamily="66" charset="0"/>
        <a:ea typeface="MS PGothic" pitchFamily="34" charset="-128"/>
        <a:cs typeface="+mn-cs"/>
      </a:defRPr>
    </a:lvl7pPr>
    <a:lvl8pPr marL="3200400" algn="l" defTabSz="914400" rtl="0" eaLnBrk="1" latinLnBrk="0" hangingPunct="1">
      <a:defRPr i="1" kern="1200">
        <a:solidFill>
          <a:schemeClr val="tx1"/>
        </a:solidFill>
        <a:latin typeface="Comic Sans MS" pitchFamily="66" charset="0"/>
        <a:ea typeface="MS PGothic" pitchFamily="34" charset="-128"/>
        <a:cs typeface="+mn-cs"/>
      </a:defRPr>
    </a:lvl8pPr>
    <a:lvl9pPr marL="3657600" algn="l" defTabSz="914400" rtl="0" eaLnBrk="1" latinLnBrk="0" hangingPunct="1">
      <a:defRPr i="1" kern="1200">
        <a:solidFill>
          <a:schemeClr val="tx1"/>
        </a:solidFill>
        <a:latin typeface="Comic Sans MS" pitchFamily="66"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33"/>
    <a:srgbClr val="CC0000"/>
    <a:srgbClr val="FFFF00"/>
    <a:srgbClr val="D60093"/>
    <a:srgbClr val="33CC33"/>
    <a:srgbClr val="00800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6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163888" cy="471488"/>
          </a:xfrm>
          <a:prstGeom prst="rect">
            <a:avLst/>
          </a:prstGeom>
          <a:noFill/>
          <a:ln w="9525">
            <a:noFill/>
            <a:miter lim="800000"/>
            <a:headEnd/>
            <a:tailEnd/>
          </a:ln>
          <a:effectLst/>
        </p:spPr>
        <p:txBody>
          <a:bodyPr vert="horz" wrap="none" lIns="94631" tIns="47316" rIns="94631" bIns="47316" numCol="1" anchor="t" anchorCtr="0" compatLnSpc="1">
            <a:prstTxWarp prst="textNoShape">
              <a:avLst/>
            </a:prstTxWarp>
          </a:bodyPr>
          <a:lstStyle>
            <a:lvl1pPr defTabSz="946150">
              <a:defRPr sz="1200" i="0"/>
            </a:lvl1pPr>
          </a:lstStyle>
          <a:p>
            <a:endParaRPr lang="en-US"/>
          </a:p>
        </p:txBody>
      </p:sp>
      <p:sp>
        <p:nvSpPr>
          <p:cNvPr id="155651" name="Rectangle 3"/>
          <p:cNvSpPr>
            <a:spLocks noGrp="1" noChangeArrowheads="1"/>
          </p:cNvSpPr>
          <p:nvPr>
            <p:ph type="dt" sz="quarter" idx="1"/>
          </p:nvPr>
        </p:nvSpPr>
        <p:spPr bwMode="auto">
          <a:xfrm>
            <a:off x="4111625" y="0"/>
            <a:ext cx="3163888" cy="471488"/>
          </a:xfrm>
          <a:prstGeom prst="rect">
            <a:avLst/>
          </a:prstGeom>
          <a:noFill/>
          <a:ln w="9525">
            <a:noFill/>
            <a:miter lim="800000"/>
            <a:headEnd/>
            <a:tailEnd/>
          </a:ln>
          <a:effectLst/>
        </p:spPr>
        <p:txBody>
          <a:bodyPr vert="horz" wrap="none" lIns="94631" tIns="47316" rIns="94631" bIns="47316" numCol="1" anchor="t" anchorCtr="0" compatLnSpc="1">
            <a:prstTxWarp prst="textNoShape">
              <a:avLst/>
            </a:prstTxWarp>
          </a:bodyPr>
          <a:lstStyle>
            <a:lvl1pPr algn="r" defTabSz="946150">
              <a:defRPr sz="1200" i="0"/>
            </a:lvl1pPr>
          </a:lstStyle>
          <a:p>
            <a:endParaRPr lang="en-US"/>
          </a:p>
        </p:txBody>
      </p:sp>
      <p:sp>
        <p:nvSpPr>
          <p:cNvPr id="155652" name="Rectangle 4"/>
          <p:cNvSpPr>
            <a:spLocks noGrp="1" noChangeArrowheads="1"/>
          </p:cNvSpPr>
          <p:nvPr>
            <p:ph type="ftr" sz="quarter" idx="2"/>
          </p:nvPr>
        </p:nvSpPr>
        <p:spPr bwMode="auto">
          <a:xfrm>
            <a:off x="0" y="9129713"/>
            <a:ext cx="3163888" cy="471487"/>
          </a:xfrm>
          <a:prstGeom prst="rect">
            <a:avLst/>
          </a:prstGeom>
          <a:noFill/>
          <a:ln w="9525">
            <a:noFill/>
            <a:miter lim="800000"/>
            <a:headEnd/>
            <a:tailEnd/>
          </a:ln>
          <a:effectLst/>
        </p:spPr>
        <p:txBody>
          <a:bodyPr vert="horz" wrap="none" lIns="94631" tIns="47316" rIns="94631" bIns="47316" numCol="1" anchor="b" anchorCtr="0" compatLnSpc="1">
            <a:prstTxWarp prst="textNoShape">
              <a:avLst/>
            </a:prstTxWarp>
          </a:bodyPr>
          <a:lstStyle>
            <a:lvl1pPr defTabSz="946150">
              <a:defRPr sz="1200" i="0"/>
            </a:lvl1pPr>
          </a:lstStyle>
          <a:p>
            <a:endParaRPr lang="en-US"/>
          </a:p>
        </p:txBody>
      </p:sp>
      <p:sp>
        <p:nvSpPr>
          <p:cNvPr id="155653" name="Rectangle 5"/>
          <p:cNvSpPr>
            <a:spLocks noGrp="1" noChangeArrowheads="1"/>
          </p:cNvSpPr>
          <p:nvPr>
            <p:ph type="sldNum" sz="quarter" idx="3"/>
          </p:nvPr>
        </p:nvSpPr>
        <p:spPr bwMode="auto">
          <a:xfrm>
            <a:off x="4111625" y="9129713"/>
            <a:ext cx="3163888" cy="471487"/>
          </a:xfrm>
          <a:prstGeom prst="rect">
            <a:avLst/>
          </a:prstGeom>
          <a:noFill/>
          <a:ln w="9525">
            <a:noFill/>
            <a:miter lim="800000"/>
            <a:headEnd/>
            <a:tailEnd/>
          </a:ln>
          <a:effectLst/>
        </p:spPr>
        <p:txBody>
          <a:bodyPr vert="horz" wrap="none" lIns="94631" tIns="47316" rIns="94631" bIns="47316" numCol="1" anchor="b" anchorCtr="0" compatLnSpc="1">
            <a:prstTxWarp prst="textNoShape">
              <a:avLst/>
            </a:prstTxWarp>
          </a:bodyPr>
          <a:lstStyle>
            <a:lvl1pPr algn="r" defTabSz="946150">
              <a:defRPr sz="1200" i="0"/>
            </a:lvl1pPr>
          </a:lstStyle>
          <a:p>
            <a:fld id="{51421C4A-9F69-4571-8F80-5A94D4045B96}" type="slidenum">
              <a:rPr lang="en-US"/>
              <a:pPr/>
              <a:t>‹#›</a:t>
            </a:fld>
            <a:endParaRPr lang="en-US"/>
          </a:p>
        </p:txBody>
      </p:sp>
    </p:spTree>
    <p:extLst>
      <p:ext uri="{BB962C8B-B14F-4D97-AF65-F5344CB8AC3E}">
        <p14:creationId xmlns:p14="http://schemas.microsoft.com/office/powerpoint/2010/main" val="8117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defTabSz="966788">
              <a:defRPr sz="1200" i="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algn="r" defTabSz="966788">
              <a:defRPr sz="1200" i="0">
                <a:latin typeface="Times New Roman" pitchFamily="18" charset="0"/>
              </a:defRPr>
            </a:lvl1pPr>
          </a:lstStyle>
          <a:p>
            <a:endParaRPr lang="en-US"/>
          </a:p>
        </p:txBody>
      </p:sp>
      <p:sp>
        <p:nvSpPr>
          <p:cNvPr id="9626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defTabSz="966788">
              <a:defRPr sz="1200" i="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algn="r" defTabSz="966788">
              <a:defRPr sz="1200" i="0">
                <a:latin typeface="Times New Roman" pitchFamily="18" charset="0"/>
              </a:defRPr>
            </a:lvl1pPr>
          </a:lstStyle>
          <a:p>
            <a:fld id="{D35E22B4-2320-4D66-B631-4BF64B7061DD}" type="slidenum">
              <a:rPr lang="en-US"/>
              <a:pPr/>
              <a:t>‹#›</a:t>
            </a:fld>
            <a:endParaRPr lang="en-US"/>
          </a:p>
        </p:txBody>
      </p:sp>
    </p:spTree>
    <p:extLst>
      <p:ext uri="{BB962C8B-B14F-4D97-AF65-F5344CB8AC3E}">
        <p14:creationId xmlns:p14="http://schemas.microsoft.com/office/powerpoint/2010/main" val="1020430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4E481798-990A-4117-AEBE-B2BBD2879371}" type="slidenum">
              <a:rPr lang="en-US"/>
              <a:pPr/>
              <a:t>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59849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65200"/>
            <a:fld id="{E1288D85-210E-404A-BAFC-406B9DC3FE3E}" type="slidenum">
              <a:rPr lang="en-US">
                <a:solidFill>
                  <a:srgbClr val="000000"/>
                </a:solidFill>
              </a:rPr>
              <a:pPr defTabSz="965200"/>
              <a:t>20</a:t>
            </a:fld>
            <a:endParaRPr lang="en-US">
              <a:solidFill>
                <a:srgbClr val="000000"/>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305702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E47D50C9-2EF0-4476-A4DC-6830CC5AB67A}" type="slidenum">
              <a:rPr lang="en-US"/>
              <a:pPr/>
              <a:t>24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148775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BB74F24C-9DE0-4D43-96D7-7B6F08A0440E}" type="slidenum">
              <a:rPr lang="en-US">
                <a:solidFill>
                  <a:srgbClr val="000000"/>
                </a:solidFill>
              </a:rPr>
              <a:pPr/>
              <a:t>33</a:t>
            </a:fld>
            <a:endParaRPr lang="en-US">
              <a:solidFill>
                <a:srgbClr val="0000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73664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40BB2BE0-1CCF-47E7-93A5-769BE95753E0}" type="slidenum">
              <a:rPr lang="en-US">
                <a:solidFill>
                  <a:srgbClr val="000000"/>
                </a:solidFill>
              </a:rPr>
              <a:pPr/>
              <a:t>34</a:t>
            </a:fld>
            <a:endParaRPr lang="en-US">
              <a:solidFill>
                <a:srgbClr val="000000"/>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3670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C270C958-E4C5-4065-A97E-235B59D87AAF}" type="slidenum">
              <a:rPr lang="en-US">
                <a:solidFill>
                  <a:srgbClr val="000000"/>
                </a:solidFill>
              </a:rPr>
              <a:pPr/>
              <a:t>3</a:t>
            </a:fld>
            <a:endParaRPr lang="en-US">
              <a:solidFill>
                <a:srgbClr val="000000"/>
              </a:solidFill>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370277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89560848-5C8A-4D8E-A881-7F401E818D42}" type="slidenum">
              <a:rPr lang="en-US">
                <a:solidFill>
                  <a:srgbClr val="000000"/>
                </a:solidFill>
              </a:rPr>
              <a:pPr/>
              <a:t>5</a:t>
            </a:fld>
            <a:endParaRPr lang="en-US">
              <a:solidFill>
                <a:srgbClr val="000000"/>
              </a:solidFill>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858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BB3A106F-812F-4EAD-812B-645039226B79}" type="slidenum">
              <a:rPr lang="en-US">
                <a:solidFill>
                  <a:srgbClr val="000000"/>
                </a:solidFill>
              </a:rPr>
              <a:pPr/>
              <a:t>6</a:t>
            </a:fld>
            <a:endParaRPr lang="en-US">
              <a:solidFill>
                <a:srgbClr val="000000"/>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220979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6E3D4F4F-4639-43E7-8876-F8DE55C9CD62}" type="slidenum">
              <a:rPr lang="en-US">
                <a:solidFill>
                  <a:srgbClr val="000000"/>
                </a:solidFill>
              </a:rPr>
              <a:pPr/>
              <a:t>7</a:t>
            </a:fld>
            <a:endParaRPr lang="en-US">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38718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89AEAAC1-2760-49C0-9DD7-6101132A376C}" type="slidenum">
              <a:rPr lang="en-US">
                <a:solidFill>
                  <a:srgbClr val="000000"/>
                </a:solidFill>
              </a:rPr>
              <a:pPr/>
              <a:t>8</a:t>
            </a:fld>
            <a:endParaRPr lang="en-US">
              <a:solidFill>
                <a:srgbClr val="000000"/>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3313317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70B9B6F6-3FE8-4F9D-95A3-A70B22BE9A56}" type="slidenum">
              <a:rPr lang="en-US">
                <a:solidFill>
                  <a:srgbClr val="000000"/>
                </a:solidFill>
              </a:rPr>
              <a:pPr/>
              <a:t>9</a:t>
            </a:fld>
            <a:endParaRPr lang="en-US">
              <a:solidFill>
                <a:srgbClr val="000000"/>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28329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fld id="{BE6BAC0A-A873-449C-9F9E-6C84CE1AD672}" type="slidenum">
              <a:rPr lang="en-US"/>
              <a:pPr/>
              <a:t>10</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p:txBody>
          <a:bodyPr/>
          <a:lstStyle/>
          <a:p>
            <a:endParaRPr lang="en-US" smtClean="0">
              <a:latin typeface="Times New Roman" pitchFamily="18" charset="0"/>
            </a:endParaRPr>
          </a:p>
        </p:txBody>
      </p:sp>
    </p:spTree>
    <p:extLst>
      <p:ext uri="{BB962C8B-B14F-4D97-AF65-F5344CB8AC3E}">
        <p14:creationId xmlns:p14="http://schemas.microsoft.com/office/powerpoint/2010/main" val="58447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E22B4-2320-4D66-B631-4BF64B7061DD}" type="slidenum">
              <a:rPr lang="en-US" smtClean="0"/>
              <a:pPr/>
              <a:t>14</a:t>
            </a:fld>
            <a:endParaRPr lang="en-US"/>
          </a:p>
        </p:txBody>
      </p:sp>
    </p:spTree>
    <p:extLst>
      <p:ext uri="{BB962C8B-B14F-4D97-AF65-F5344CB8AC3E}">
        <p14:creationId xmlns:p14="http://schemas.microsoft.com/office/powerpoint/2010/main" val="170477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6" name="Rectangle 6"/>
          <p:cNvSpPr>
            <a:spLocks noGrp="1" noChangeArrowheads="1"/>
          </p:cNvSpPr>
          <p:nvPr>
            <p:ph type="sldNum" sz="quarter" idx="12"/>
          </p:nvPr>
        </p:nvSpPr>
        <p:spPr>
          <a:ln/>
        </p:spPr>
        <p:txBody>
          <a:bodyPr/>
          <a:lstStyle>
            <a:lvl1pPr>
              <a:defRPr/>
            </a:lvl1pPr>
          </a:lstStyle>
          <a:p>
            <a:r>
              <a:rPr lang="en-US"/>
              <a:t>5-</a:t>
            </a:r>
            <a:fld id="{604ACCCD-9BEE-4DC7-80A3-0B457AF197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6" name="Rectangle 6"/>
          <p:cNvSpPr>
            <a:spLocks noGrp="1" noChangeArrowheads="1"/>
          </p:cNvSpPr>
          <p:nvPr>
            <p:ph type="sldNum" sz="quarter" idx="12"/>
          </p:nvPr>
        </p:nvSpPr>
        <p:spPr>
          <a:ln/>
        </p:spPr>
        <p:txBody>
          <a:bodyPr/>
          <a:lstStyle>
            <a:lvl1pPr>
              <a:defRPr/>
            </a:lvl1pPr>
          </a:lstStyle>
          <a:p>
            <a:r>
              <a:rPr lang="en-US"/>
              <a:t>5-</a:t>
            </a:r>
            <a:fld id="{A2067BAB-A31F-480C-BE59-D2AB89E04CE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6" name="Rectangle 6"/>
          <p:cNvSpPr>
            <a:spLocks noGrp="1" noChangeArrowheads="1"/>
          </p:cNvSpPr>
          <p:nvPr>
            <p:ph type="sldNum" sz="quarter" idx="12"/>
          </p:nvPr>
        </p:nvSpPr>
        <p:spPr>
          <a:ln/>
        </p:spPr>
        <p:txBody>
          <a:bodyPr/>
          <a:lstStyle>
            <a:lvl1pPr>
              <a:defRPr/>
            </a:lvl1pPr>
          </a:lstStyle>
          <a:p>
            <a:r>
              <a:rPr lang="en-US"/>
              <a:t>5-</a:t>
            </a:r>
            <a:fld id="{7CD68221-C586-460A-BE51-8887D516048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i="1"/>
            </a:lvl1pPr>
          </a:lstStyle>
          <a:p>
            <a:fld id="{31FCAE2C-A399-4052-8AE7-A4FD6A69237D}" type="datetime1">
              <a:rPr lang="en-US"/>
              <a:pPr/>
              <a:t>4/6/2016</a:t>
            </a:fld>
            <a:endParaRPr lang="en-US"/>
          </a:p>
        </p:txBody>
      </p:sp>
      <p:sp>
        <p:nvSpPr>
          <p:cNvPr id="5" name="Footer Placeholder 4"/>
          <p:cNvSpPr>
            <a:spLocks noGrp="1"/>
          </p:cNvSpPr>
          <p:nvPr>
            <p:ph type="ftr" sz="quarter" idx="11"/>
          </p:nvPr>
        </p:nvSpPr>
        <p:spPr/>
        <p:txBody>
          <a:bodyPr/>
          <a:lstStyle>
            <a:lvl1pPr eaLnBrk="0" hangingPunct="0">
              <a:defRPr i="1"/>
            </a:lvl1pPr>
          </a:lstStyle>
          <a:p>
            <a:endParaRPr lang="en-US"/>
          </a:p>
        </p:txBody>
      </p:sp>
      <p:sp>
        <p:nvSpPr>
          <p:cNvPr id="6" name="Slide Number Placeholder 5"/>
          <p:cNvSpPr>
            <a:spLocks noGrp="1"/>
          </p:cNvSpPr>
          <p:nvPr>
            <p:ph type="sldNum" sz="quarter" idx="12"/>
          </p:nvPr>
        </p:nvSpPr>
        <p:spPr/>
        <p:txBody>
          <a:bodyPr/>
          <a:lstStyle>
            <a:lvl1pPr eaLnBrk="0" hangingPunct="0">
              <a:defRPr i="1"/>
            </a:lvl1pPr>
          </a:lstStyle>
          <a:p>
            <a:fld id="{82B495F3-4C3B-420C-A413-50072531DD5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i="1"/>
            </a:lvl1pPr>
          </a:lstStyle>
          <a:p>
            <a:fld id="{9B06A619-D45A-4039-8840-6010DD478E0A}" type="datetime1">
              <a:rPr lang="en-US"/>
              <a:pPr/>
              <a:t>4/6/2016</a:t>
            </a:fld>
            <a:endParaRPr lang="en-US"/>
          </a:p>
        </p:txBody>
      </p:sp>
      <p:sp>
        <p:nvSpPr>
          <p:cNvPr id="5" name="Footer Placeholder 4"/>
          <p:cNvSpPr>
            <a:spLocks noGrp="1"/>
          </p:cNvSpPr>
          <p:nvPr>
            <p:ph type="ftr" sz="quarter" idx="11"/>
          </p:nvPr>
        </p:nvSpPr>
        <p:spPr/>
        <p:txBody>
          <a:bodyPr/>
          <a:lstStyle>
            <a:lvl1pPr eaLnBrk="0" hangingPunct="0">
              <a:defRPr i="1"/>
            </a:lvl1pPr>
          </a:lstStyle>
          <a:p>
            <a:endParaRPr lang="en-US"/>
          </a:p>
        </p:txBody>
      </p:sp>
      <p:sp>
        <p:nvSpPr>
          <p:cNvPr id="6" name="Slide Number Placeholder 5"/>
          <p:cNvSpPr>
            <a:spLocks noGrp="1"/>
          </p:cNvSpPr>
          <p:nvPr>
            <p:ph type="sldNum" sz="quarter" idx="12"/>
          </p:nvPr>
        </p:nvSpPr>
        <p:spPr/>
        <p:txBody>
          <a:bodyPr/>
          <a:lstStyle>
            <a:lvl1pPr eaLnBrk="0" hangingPunct="0">
              <a:defRPr i="1"/>
            </a:lvl1pPr>
          </a:lstStyle>
          <a:p>
            <a:fld id="{ED6DD0C0-22FD-4476-B0BD-777D9694894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i="1"/>
            </a:lvl1pPr>
          </a:lstStyle>
          <a:p>
            <a:fld id="{7B575288-82C7-4BBD-968B-80F9C70A5FCC}" type="datetime1">
              <a:rPr lang="en-US"/>
              <a:pPr/>
              <a:t>4/6/2016</a:t>
            </a:fld>
            <a:endParaRPr lang="en-US"/>
          </a:p>
        </p:txBody>
      </p:sp>
      <p:sp>
        <p:nvSpPr>
          <p:cNvPr id="5" name="Footer Placeholder 4"/>
          <p:cNvSpPr>
            <a:spLocks noGrp="1"/>
          </p:cNvSpPr>
          <p:nvPr>
            <p:ph type="ftr" sz="quarter" idx="11"/>
          </p:nvPr>
        </p:nvSpPr>
        <p:spPr/>
        <p:txBody>
          <a:bodyPr/>
          <a:lstStyle>
            <a:lvl1pPr eaLnBrk="0" hangingPunct="0">
              <a:defRPr i="1"/>
            </a:lvl1pPr>
          </a:lstStyle>
          <a:p>
            <a:endParaRPr lang="en-US"/>
          </a:p>
        </p:txBody>
      </p:sp>
      <p:sp>
        <p:nvSpPr>
          <p:cNvPr id="6" name="Slide Number Placeholder 5"/>
          <p:cNvSpPr>
            <a:spLocks noGrp="1"/>
          </p:cNvSpPr>
          <p:nvPr>
            <p:ph type="sldNum" sz="quarter" idx="12"/>
          </p:nvPr>
        </p:nvSpPr>
        <p:spPr/>
        <p:txBody>
          <a:bodyPr/>
          <a:lstStyle>
            <a:lvl1pPr eaLnBrk="0" hangingPunct="0">
              <a:defRPr i="1"/>
            </a:lvl1pPr>
          </a:lstStyle>
          <a:p>
            <a:fld id="{F1F7585F-AE6A-497A-BA0B-F95C3ED72C9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i="1"/>
            </a:lvl1pPr>
          </a:lstStyle>
          <a:p>
            <a:fld id="{D3E33C4E-663F-4980-A37A-C68E70196B7E}" type="datetime1">
              <a:rPr lang="en-US"/>
              <a:pPr/>
              <a:t>4/6/2016</a:t>
            </a:fld>
            <a:endParaRPr lang="en-US"/>
          </a:p>
        </p:txBody>
      </p:sp>
      <p:sp>
        <p:nvSpPr>
          <p:cNvPr id="6" name="Footer Placeholder 5"/>
          <p:cNvSpPr>
            <a:spLocks noGrp="1"/>
          </p:cNvSpPr>
          <p:nvPr>
            <p:ph type="ftr" sz="quarter" idx="11"/>
          </p:nvPr>
        </p:nvSpPr>
        <p:spPr/>
        <p:txBody>
          <a:bodyPr/>
          <a:lstStyle>
            <a:lvl1pPr eaLnBrk="0" hangingPunct="0">
              <a:defRPr i="1"/>
            </a:lvl1pPr>
          </a:lstStyle>
          <a:p>
            <a:endParaRPr lang="en-US"/>
          </a:p>
        </p:txBody>
      </p:sp>
      <p:sp>
        <p:nvSpPr>
          <p:cNvPr id="7" name="Slide Number Placeholder 6"/>
          <p:cNvSpPr>
            <a:spLocks noGrp="1"/>
          </p:cNvSpPr>
          <p:nvPr>
            <p:ph type="sldNum" sz="quarter" idx="12"/>
          </p:nvPr>
        </p:nvSpPr>
        <p:spPr/>
        <p:txBody>
          <a:bodyPr/>
          <a:lstStyle>
            <a:lvl1pPr eaLnBrk="0" hangingPunct="0">
              <a:defRPr i="1"/>
            </a:lvl1pPr>
          </a:lstStyle>
          <a:p>
            <a:fld id="{8F243539-196C-479E-A35F-06D779BB62C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i="1"/>
            </a:lvl1pPr>
          </a:lstStyle>
          <a:p>
            <a:fld id="{5B1C2864-C38A-42A3-9F50-59644D63AE00}" type="datetime1">
              <a:rPr lang="en-US"/>
              <a:pPr/>
              <a:t>4/6/2016</a:t>
            </a:fld>
            <a:endParaRPr lang="en-US"/>
          </a:p>
        </p:txBody>
      </p:sp>
      <p:sp>
        <p:nvSpPr>
          <p:cNvPr id="8" name="Footer Placeholder 7"/>
          <p:cNvSpPr>
            <a:spLocks noGrp="1"/>
          </p:cNvSpPr>
          <p:nvPr>
            <p:ph type="ftr" sz="quarter" idx="11"/>
          </p:nvPr>
        </p:nvSpPr>
        <p:spPr/>
        <p:txBody>
          <a:bodyPr/>
          <a:lstStyle>
            <a:lvl1pPr eaLnBrk="0" hangingPunct="0">
              <a:defRPr i="1"/>
            </a:lvl1pPr>
          </a:lstStyle>
          <a:p>
            <a:endParaRPr lang="en-US"/>
          </a:p>
        </p:txBody>
      </p:sp>
      <p:sp>
        <p:nvSpPr>
          <p:cNvPr id="9" name="Slide Number Placeholder 8"/>
          <p:cNvSpPr>
            <a:spLocks noGrp="1"/>
          </p:cNvSpPr>
          <p:nvPr>
            <p:ph type="sldNum" sz="quarter" idx="12"/>
          </p:nvPr>
        </p:nvSpPr>
        <p:spPr/>
        <p:txBody>
          <a:bodyPr/>
          <a:lstStyle>
            <a:lvl1pPr eaLnBrk="0" hangingPunct="0">
              <a:defRPr i="1"/>
            </a:lvl1pPr>
          </a:lstStyle>
          <a:p>
            <a:fld id="{70C78011-CDAE-43F0-913A-6A43BDE23AC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i="1"/>
            </a:lvl1pPr>
          </a:lstStyle>
          <a:p>
            <a:fld id="{BB2B9A91-B1EE-472E-955A-BC601B2F231D}" type="datetime1">
              <a:rPr lang="en-US"/>
              <a:pPr/>
              <a:t>4/6/2016</a:t>
            </a:fld>
            <a:endParaRPr lang="en-US"/>
          </a:p>
        </p:txBody>
      </p:sp>
      <p:sp>
        <p:nvSpPr>
          <p:cNvPr id="4" name="Footer Placeholder 3"/>
          <p:cNvSpPr>
            <a:spLocks noGrp="1"/>
          </p:cNvSpPr>
          <p:nvPr>
            <p:ph type="ftr" sz="quarter" idx="11"/>
          </p:nvPr>
        </p:nvSpPr>
        <p:spPr/>
        <p:txBody>
          <a:bodyPr/>
          <a:lstStyle>
            <a:lvl1pPr eaLnBrk="0" hangingPunct="0">
              <a:defRPr i="1"/>
            </a:lvl1pPr>
          </a:lstStyle>
          <a:p>
            <a:endParaRPr lang="en-US"/>
          </a:p>
        </p:txBody>
      </p:sp>
      <p:sp>
        <p:nvSpPr>
          <p:cNvPr id="5" name="Slide Number Placeholder 4"/>
          <p:cNvSpPr>
            <a:spLocks noGrp="1"/>
          </p:cNvSpPr>
          <p:nvPr>
            <p:ph type="sldNum" sz="quarter" idx="12"/>
          </p:nvPr>
        </p:nvSpPr>
        <p:spPr/>
        <p:txBody>
          <a:bodyPr/>
          <a:lstStyle>
            <a:lvl1pPr eaLnBrk="0" hangingPunct="0">
              <a:defRPr i="1"/>
            </a:lvl1pPr>
          </a:lstStyle>
          <a:p>
            <a:fld id="{89206029-EE43-40ED-95B8-314C5F37A00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i="1"/>
            </a:lvl1pPr>
          </a:lstStyle>
          <a:p>
            <a:fld id="{FF837303-ADCB-451D-9D6A-D603042A501B}" type="datetime1">
              <a:rPr lang="en-US"/>
              <a:pPr/>
              <a:t>4/6/2016</a:t>
            </a:fld>
            <a:endParaRPr lang="en-US"/>
          </a:p>
        </p:txBody>
      </p:sp>
      <p:sp>
        <p:nvSpPr>
          <p:cNvPr id="3" name="Footer Placeholder 2"/>
          <p:cNvSpPr>
            <a:spLocks noGrp="1"/>
          </p:cNvSpPr>
          <p:nvPr>
            <p:ph type="ftr" sz="quarter" idx="11"/>
          </p:nvPr>
        </p:nvSpPr>
        <p:spPr/>
        <p:txBody>
          <a:bodyPr/>
          <a:lstStyle>
            <a:lvl1pPr eaLnBrk="0" hangingPunct="0">
              <a:defRPr i="1"/>
            </a:lvl1pPr>
          </a:lstStyle>
          <a:p>
            <a:endParaRPr lang="en-US"/>
          </a:p>
        </p:txBody>
      </p:sp>
      <p:sp>
        <p:nvSpPr>
          <p:cNvPr id="4" name="Slide Number Placeholder 3"/>
          <p:cNvSpPr>
            <a:spLocks noGrp="1"/>
          </p:cNvSpPr>
          <p:nvPr>
            <p:ph type="sldNum" sz="quarter" idx="12"/>
          </p:nvPr>
        </p:nvSpPr>
        <p:spPr/>
        <p:txBody>
          <a:bodyPr/>
          <a:lstStyle>
            <a:lvl1pPr eaLnBrk="0" hangingPunct="0">
              <a:defRPr i="1"/>
            </a:lvl1pPr>
          </a:lstStyle>
          <a:p>
            <a:fld id="{DB44AF59-0BDF-4A25-8FDE-798123EE1FB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i="1"/>
            </a:lvl1pPr>
          </a:lstStyle>
          <a:p>
            <a:fld id="{655CD832-9074-48EB-8FBF-762B8105B327}" type="datetime1">
              <a:rPr lang="en-US"/>
              <a:pPr/>
              <a:t>4/6/2016</a:t>
            </a:fld>
            <a:endParaRPr lang="en-US"/>
          </a:p>
        </p:txBody>
      </p:sp>
      <p:sp>
        <p:nvSpPr>
          <p:cNvPr id="6" name="Footer Placeholder 5"/>
          <p:cNvSpPr>
            <a:spLocks noGrp="1"/>
          </p:cNvSpPr>
          <p:nvPr>
            <p:ph type="ftr" sz="quarter" idx="11"/>
          </p:nvPr>
        </p:nvSpPr>
        <p:spPr/>
        <p:txBody>
          <a:bodyPr/>
          <a:lstStyle>
            <a:lvl1pPr eaLnBrk="0" hangingPunct="0">
              <a:defRPr i="1"/>
            </a:lvl1pPr>
          </a:lstStyle>
          <a:p>
            <a:endParaRPr lang="en-US"/>
          </a:p>
        </p:txBody>
      </p:sp>
      <p:sp>
        <p:nvSpPr>
          <p:cNvPr id="7" name="Slide Number Placeholder 6"/>
          <p:cNvSpPr>
            <a:spLocks noGrp="1"/>
          </p:cNvSpPr>
          <p:nvPr>
            <p:ph type="sldNum" sz="quarter" idx="12"/>
          </p:nvPr>
        </p:nvSpPr>
        <p:spPr/>
        <p:txBody>
          <a:bodyPr/>
          <a:lstStyle>
            <a:lvl1pPr eaLnBrk="0" hangingPunct="0">
              <a:defRPr i="1"/>
            </a:lvl1pPr>
          </a:lstStyle>
          <a:p>
            <a:fld id="{A7F8A77A-6E3D-4002-A8EB-EA712A5B68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6" name="Rectangle 6"/>
          <p:cNvSpPr>
            <a:spLocks noGrp="1" noChangeArrowheads="1"/>
          </p:cNvSpPr>
          <p:nvPr>
            <p:ph type="sldNum" sz="quarter" idx="12"/>
          </p:nvPr>
        </p:nvSpPr>
        <p:spPr>
          <a:ln/>
        </p:spPr>
        <p:txBody>
          <a:bodyPr/>
          <a:lstStyle>
            <a:lvl1pPr>
              <a:defRPr/>
            </a:lvl1pPr>
          </a:lstStyle>
          <a:p>
            <a:r>
              <a:rPr lang="en-US"/>
              <a:t>5-</a:t>
            </a:r>
            <a:fld id="{463AF55C-6F80-4F96-9FDD-2D56B426CD2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i="1"/>
            </a:lvl1pPr>
          </a:lstStyle>
          <a:p>
            <a:fld id="{B389C740-B5C5-4DA8-9179-771CDEE51519}" type="datetime1">
              <a:rPr lang="en-US"/>
              <a:pPr/>
              <a:t>4/6/2016</a:t>
            </a:fld>
            <a:endParaRPr lang="en-US"/>
          </a:p>
        </p:txBody>
      </p:sp>
      <p:sp>
        <p:nvSpPr>
          <p:cNvPr id="6" name="Footer Placeholder 5"/>
          <p:cNvSpPr>
            <a:spLocks noGrp="1"/>
          </p:cNvSpPr>
          <p:nvPr>
            <p:ph type="ftr" sz="quarter" idx="11"/>
          </p:nvPr>
        </p:nvSpPr>
        <p:spPr/>
        <p:txBody>
          <a:bodyPr/>
          <a:lstStyle>
            <a:lvl1pPr eaLnBrk="0" hangingPunct="0">
              <a:defRPr i="1"/>
            </a:lvl1pPr>
          </a:lstStyle>
          <a:p>
            <a:endParaRPr lang="en-US"/>
          </a:p>
        </p:txBody>
      </p:sp>
      <p:sp>
        <p:nvSpPr>
          <p:cNvPr id="7" name="Slide Number Placeholder 6"/>
          <p:cNvSpPr>
            <a:spLocks noGrp="1"/>
          </p:cNvSpPr>
          <p:nvPr>
            <p:ph type="sldNum" sz="quarter" idx="12"/>
          </p:nvPr>
        </p:nvSpPr>
        <p:spPr/>
        <p:txBody>
          <a:bodyPr/>
          <a:lstStyle>
            <a:lvl1pPr eaLnBrk="0" hangingPunct="0">
              <a:defRPr i="1"/>
            </a:lvl1pPr>
          </a:lstStyle>
          <a:p>
            <a:fld id="{873BC32D-AAC4-49D8-A34B-88D0DA311DFA}"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i="1"/>
            </a:lvl1pPr>
          </a:lstStyle>
          <a:p>
            <a:fld id="{A5AAA91E-17D5-4F58-A22C-CE00C476AB7F}" type="datetime1">
              <a:rPr lang="en-US"/>
              <a:pPr/>
              <a:t>4/6/2016</a:t>
            </a:fld>
            <a:endParaRPr lang="en-US"/>
          </a:p>
        </p:txBody>
      </p:sp>
      <p:sp>
        <p:nvSpPr>
          <p:cNvPr id="5" name="Footer Placeholder 4"/>
          <p:cNvSpPr>
            <a:spLocks noGrp="1"/>
          </p:cNvSpPr>
          <p:nvPr>
            <p:ph type="ftr" sz="quarter" idx="11"/>
          </p:nvPr>
        </p:nvSpPr>
        <p:spPr/>
        <p:txBody>
          <a:bodyPr/>
          <a:lstStyle>
            <a:lvl1pPr eaLnBrk="0" hangingPunct="0">
              <a:defRPr i="1"/>
            </a:lvl1pPr>
          </a:lstStyle>
          <a:p>
            <a:endParaRPr lang="en-US"/>
          </a:p>
        </p:txBody>
      </p:sp>
      <p:sp>
        <p:nvSpPr>
          <p:cNvPr id="6" name="Slide Number Placeholder 5"/>
          <p:cNvSpPr>
            <a:spLocks noGrp="1"/>
          </p:cNvSpPr>
          <p:nvPr>
            <p:ph type="sldNum" sz="quarter" idx="12"/>
          </p:nvPr>
        </p:nvSpPr>
        <p:spPr/>
        <p:txBody>
          <a:bodyPr/>
          <a:lstStyle>
            <a:lvl1pPr eaLnBrk="0" hangingPunct="0">
              <a:defRPr i="1"/>
            </a:lvl1pPr>
          </a:lstStyle>
          <a:p>
            <a:fld id="{AD7C1E41-DF2C-4BCF-A39F-D9E0E2CF904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i="1"/>
            </a:lvl1pPr>
          </a:lstStyle>
          <a:p>
            <a:fld id="{88CD30E1-DD60-452B-B968-28A2AC67F471}" type="datetime1">
              <a:rPr lang="en-US"/>
              <a:pPr/>
              <a:t>4/6/2016</a:t>
            </a:fld>
            <a:endParaRPr lang="en-US"/>
          </a:p>
        </p:txBody>
      </p:sp>
      <p:sp>
        <p:nvSpPr>
          <p:cNvPr id="5" name="Footer Placeholder 4"/>
          <p:cNvSpPr>
            <a:spLocks noGrp="1"/>
          </p:cNvSpPr>
          <p:nvPr>
            <p:ph type="ftr" sz="quarter" idx="11"/>
          </p:nvPr>
        </p:nvSpPr>
        <p:spPr/>
        <p:txBody>
          <a:bodyPr/>
          <a:lstStyle>
            <a:lvl1pPr eaLnBrk="0" hangingPunct="0">
              <a:defRPr i="1"/>
            </a:lvl1pPr>
          </a:lstStyle>
          <a:p>
            <a:endParaRPr lang="en-US"/>
          </a:p>
        </p:txBody>
      </p:sp>
      <p:sp>
        <p:nvSpPr>
          <p:cNvPr id="6" name="Slide Number Placeholder 5"/>
          <p:cNvSpPr>
            <a:spLocks noGrp="1"/>
          </p:cNvSpPr>
          <p:nvPr>
            <p:ph type="sldNum" sz="quarter" idx="12"/>
          </p:nvPr>
        </p:nvSpPr>
        <p:spPr/>
        <p:txBody>
          <a:bodyPr/>
          <a:lstStyle>
            <a:lvl1pPr eaLnBrk="0" hangingPunct="0">
              <a:defRPr i="1"/>
            </a:lvl1pPr>
          </a:lstStyle>
          <a:p>
            <a:fld id="{513B02DF-9B24-47F7-BD9D-00521B4E5E1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6" name="Rectangle 6"/>
          <p:cNvSpPr>
            <a:spLocks noGrp="1" noChangeArrowheads="1"/>
          </p:cNvSpPr>
          <p:nvPr>
            <p:ph type="sldNum" sz="quarter" idx="12"/>
          </p:nvPr>
        </p:nvSpPr>
        <p:spPr>
          <a:ln/>
        </p:spPr>
        <p:txBody>
          <a:bodyPr/>
          <a:lstStyle>
            <a:lvl1pPr>
              <a:defRPr/>
            </a:lvl1pPr>
          </a:lstStyle>
          <a:p>
            <a:r>
              <a:rPr lang="en-US"/>
              <a:t>5-</a:t>
            </a:r>
            <a:fld id="{AD525BD7-D3C3-4DF5-9415-56568E83936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7" name="Rectangle 6"/>
          <p:cNvSpPr>
            <a:spLocks noGrp="1" noChangeArrowheads="1"/>
          </p:cNvSpPr>
          <p:nvPr>
            <p:ph type="sldNum" sz="quarter" idx="12"/>
          </p:nvPr>
        </p:nvSpPr>
        <p:spPr>
          <a:ln/>
        </p:spPr>
        <p:txBody>
          <a:bodyPr/>
          <a:lstStyle>
            <a:lvl1pPr>
              <a:defRPr/>
            </a:lvl1pPr>
          </a:lstStyle>
          <a:p>
            <a:r>
              <a:rPr lang="en-US"/>
              <a:t>5-</a:t>
            </a:r>
            <a:fld id="{C6A2C643-859C-4FF5-9B79-C6FDDAFA14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9" name="Rectangle 6"/>
          <p:cNvSpPr>
            <a:spLocks noGrp="1" noChangeArrowheads="1"/>
          </p:cNvSpPr>
          <p:nvPr>
            <p:ph type="sldNum" sz="quarter" idx="12"/>
          </p:nvPr>
        </p:nvSpPr>
        <p:spPr>
          <a:ln/>
        </p:spPr>
        <p:txBody>
          <a:bodyPr/>
          <a:lstStyle>
            <a:lvl1pPr>
              <a:defRPr/>
            </a:lvl1pPr>
          </a:lstStyle>
          <a:p>
            <a:r>
              <a:rPr lang="en-US"/>
              <a:t>5-</a:t>
            </a:r>
            <a:fld id="{5C025D2B-BA5D-4CB7-8E68-3B7EB1F2970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5" name="Rectangle 6"/>
          <p:cNvSpPr>
            <a:spLocks noGrp="1" noChangeArrowheads="1"/>
          </p:cNvSpPr>
          <p:nvPr>
            <p:ph type="sldNum" sz="quarter" idx="12"/>
          </p:nvPr>
        </p:nvSpPr>
        <p:spPr>
          <a:ln/>
        </p:spPr>
        <p:txBody>
          <a:bodyPr/>
          <a:lstStyle>
            <a:lvl1pPr>
              <a:defRPr/>
            </a:lvl1pPr>
          </a:lstStyle>
          <a:p>
            <a:r>
              <a:rPr lang="en-US"/>
              <a:t>5-</a:t>
            </a:r>
            <a:fld id="{382B89A5-D69C-4E04-8E2D-75F0B529899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4" name="Rectangle 6"/>
          <p:cNvSpPr>
            <a:spLocks noGrp="1" noChangeArrowheads="1"/>
          </p:cNvSpPr>
          <p:nvPr>
            <p:ph type="sldNum" sz="quarter" idx="12"/>
          </p:nvPr>
        </p:nvSpPr>
        <p:spPr>
          <a:ln/>
        </p:spPr>
        <p:txBody>
          <a:bodyPr/>
          <a:lstStyle>
            <a:lvl1pPr>
              <a:defRPr/>
            </a:lvl1pPr>
          </a:lstStyle>
          <a:p>
            <a:r>
              <a:rPr lang="en-US"/>
              <a:t>5-</a:t>
            </a:r>
            <a:fld id="{179383E8-C67B-4188-8221-633E4B927D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7" name="Rectangle 6"/>
          <p:cNvSpPr>
            <a:spLocks noGrp="1" noChangeArrowheads="1"/>
          </p:cNvSpPr>
          <p:nvPr>
            <p:ph type="sldNum" sz="quarter" idx="12"/>
          </p:nvPr>
        </p:nvSpPr>
        <p:spPr>
          <a:ln/>
        </p:spPr>
        <p:txBody>
          <a:bodyPr/>
          <a:lstStyle>
            <a:lvl1pPr>
              <a:defRPr/>
            </a:lvl1pPr>
          </a:lstStyle>
          <a:p>
            <a:r>
              <a:rPr lang="en-US"/>
              <a:t>5-</a:t>
            </a:r>
            <a:fld id="{4F12A57F-B3EE-4A07-8BC0-CDDCB6EE12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Data Link Layer</a:t>
            </a:r>
          </a:p>
        </p:txBody>
      </p:sp>
      <p:sp>
        <p:nvSpPr>
          <p:cNvPr id="7" name="Rectangle 6"/>
          <p:cNvSpPr>
            <a:spLocks noGrp="1" noChangeArrowheads="1"/>
          </p:cNvSpPr>
          <p:nvPr>
            <p:ph type="sldNum" sz="quarter" idx="12"/>
          </p:nvPr>
        </p:nvSpPr>
        <p:spPr>
          <a:ln/>
        </p:spPr>
        <p:txBody>
          <a:bodyPr/>
          <a:lstStyle>
            <a:lvl1pPr>
              <a:defRPr/>
            </a:lvl1pPr>
          </a:lstStyle>
          <a:p>
            <a:r>
              <a:rPr lang="en-US"/>
              <a:t>5-</a:t>
            </a:r>
            <a:fld id="{2EA49787-FD6A-49CD-BA71-642291B37B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5572125" y="64865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ea typeface="+mn-ea"/>
                <a:cs typeface="Arial" charset="0"/>
              </a:defRPr>
            </a:lvl1pPr>
          </a:lstStyle>
          <a:p>
            <a:pPr>
              <a:defRPr/>
            </a:pPr>
            <a:r>
              <a:rPr lang="en-US"/>
              <a:t>Data Link Layer</a:t>
            </a:r>
          </a:p>
        </p:txBody>
      </p:sp>
      <p:sp>
        <p:nvSpPr>
          <p:cNvPr id="1030" name="Rectangle 6"/>
          <p:cNvSpPr>
            <a:spLocks noGrp="1" noChangeArrowheads="1"/>
          </p:cNvSpPr>
          <p:nvPr>
            <p:ph type="sldNum" sz="quarter" idx="4"/>
          </p:nvPr>
        </p:nvSpPr>
        <p:spPr bwMode="auto">
          <a:xfrm>
            <a:off x="8181975" y="6486525"/>
            <a:ext cx="676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pitchFamily="34" charset="0"/>
                <a:cs typeface="Arial" pitchFamily="34" charset="0"/>
              </a:defRPr>
            </a:lvl1pPr>
          </a:lstStyle>
          <a:p>
            <a:r>
              <a:rPr lang="en-US"/>
              <a:t>5-</a:t>
            </a:r>
            <a:fld id="{D12AAC32-82D8-42D7-B401-CAAE08D2A2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rgbClr val="000099"/>
          </a:solidFill>
          <a:latin typeface="+mj-lt"/>
          <a:ea typeface="MS PGothic" pitchFamily="34" charset="-128"/>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MS PGothic" pitchFamily="34" charset="-128"/>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MS PGothic" pitchFamily="34" charset="-128"/>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MS PGothic" pitchFamily="34" charset="-128"/>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MS PGothic" pitchFamily="34" charset="-128"/>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p:titleStyle>
    <p:bodyStyle>
      <a:lvl1pPr marL="342900" indent="-342900" algn="l" rtl="0" eaLnBrk="0" fontAlgn="base" hangingPunct="0">
        <a:lnSpc>
          <a:spcPct val="85000"/>
        </a:lnSpc>
        <a:spcBef>
          <a:spcPct val="20000"/>
        </a:spcBef>
        <a:spcAft>
          <a:spcPct val="0"/>
        </a:spcAft>
        <a:buClr>
          <a:srgbClr val="000099"/>
        </a:buClr>
        <a:buSzPct val="65000"/>
        <a:buFont typeface="Wingdings" pitchFamily="2" charset="2"/>
        <a:buChar char="v"/>
        <a:defRPr sz="2800">
          <a:solidFill>
            <a:schemeClr val="tx1"/>
          </a:solidFill>
          <a:latin typeface="+mn-lt"/>
          <a:ea typeface="MS PGothic" pitchFamily="34" charset="-128"/>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Wingdings"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i="0">
                <a:solidFill>
                  <a:srgbClr val="898989"/>
                </a:solidFill>
                <a:latin typeface="Calibri" pitchFamily="34" charset="0"/>
              </a:defRPr>
            </a:lvl1pPr>
          </a:lstStyle>
          <a:p>
            <a:fld id="{9341E947-D898-48BA-92D1-694A8F164D6C}" type="datetime1">
              <a:rPr lang="en-US"/>
              <a:pPr/>
              <a:t>4/6/2016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itchFamily="34" charset="0"/>
              </a:defRPr>
            </a:lvl1pPr>
          </a:lstStyle>
          <a:p>
            <a:fld id="{47B2DD50-B1BA-49F2-AF11-2DD6B6EB08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s.cornell.edu/projects/ladis2009/talks/dean-keynote-ladis2009.pdf" TargetMode="External"/><Relationship Id="rId2" Type="http://schemas.openxmlformats.org/officeDocument/2006/relationships/hyperlink" Target="https://plus.google.com/+JamesPearn/posts/VaQu9sNxJuY"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register.co.uk/2008/04/11/google_data_center_map/" TargetMode="External"/><Relationship Id="rId7" Type="http://schemas.openxmlformats.org/officeDocument/2006/relationships/hyperlink" Target="http://www.eg.bucknell.edu/~xmeng/webir-course/2014/lecture-notes-pdf/07-SearchEngine-Google.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www.datacenterknowledge.com/archives/2012/05/15/google-data-center-faq/" TargetMode="External"/><Relationship Id="rId5" Type="http://schemas.openxmlformats.org/officeDocument/2006/relationships/hyperlink" Target="http://www.youtube.com/watch?v=zRwPSFpLX8I" TargetMode="External"/><Relationship Id="rId4" Type="http://schemas.openxmlformats.org/officeDocument/2006/relationships/hyperlink" Target="https://www.google.com/about/datacenters/inside/locations/inde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hyperlink" Target="http://www.iplocation.net/"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ools.ietf.org/html/rfc303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gl.com/images/packetexpert-web-mpls-framing-format.gif" TargetMode="External"/><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tools.ietf.org/html/rfc3209" TargetMode="External"/><Relationship Id="rId4" Type="http://schemas.openxmlformats.org/officeDocument/2006/relationships/hyperlink" Target="http://tools.ietf.org/html/rfc220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ChangeArrowheads="1"/>
          </p:cNvSpPr>
          <p:nvPr/>
        </p:nvSpPr>
        <p:spPr bwMode="auto">
          <a:xfrm>
            <a:off x="371475" y="715963"/>
            <a:ext cx="4487863"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lnSpc>
                <a:spcPct val="85000"/>
              </a:lnSpc>
            </a:pPr>
            <a:r>
              <a:rPr lang="en-US" sz="4400">
                <a:solidFill>
                  <a:srgbClr val="000099"/>
                </a:solidFill>
                <a:latin typeface="Gill Sans MT" pitchFamily="34" charset="0"/>
                <a:cs typeface="Arial" pitchFamily="34" charset="0"/>
              </a:rPr>
              <a:t>Chapter 5</a:t>
            </a:r>
            <a:r>
              <a:rPr lang="en-US" sz="4800">
                <a:solidFill>
                  <a:srgbClr val="000099"/>
                </a:solidFill>
                <a:latin typeface="Gill Sans MT" pitchFamily="34" charset="0"/>
                <a:cs typeface="Arial" pitchFamily="34" charset="0"/>
              </a:rPr>
              <a:t/>
            </a:r>
            <a:br>
              <a:rPr lang="en-US" sz="4800">
                <a:solidFill>
                  <a:srgbClr val="000099"/>
                </a:solidFill>
                <a:latin typeface="Gill Sans MT" pitchFamily="34" charset="0"/>
                <a:cs typeface="Arial" pitchFamily="34" charset="0"/>
              </a:rPr>
            </a:br>
            <a:r>
              <a:rPr lang="en-US" sz="4400">
                <a:solidFill>
                  <a:srgbClr val="000099"/>
                </a:solidFill>
                <a:latin typeface="Gill Sans MT" pitchFamily="34" charset="0"/>
                <a:cs typeface="Arial" pitchFamily="34" charset="0"/>
              </a:rPr>
              <a:t>Link Layer</a:t>
            </a:r>
          </a:p>
        </p:txBody>
      </p:sp>
      <p:sp>
        <p:nvSpPr>
          <p:cNvPr id="8197" name="Rectangle 4"/>
          <p:cNvSpPr>
            <a:spLocks noChangeArrowheads="1"/>
          </p:cNvSpPr>
          <p:nvPr/>
        </p:nvSpPr>
        <p:spPr bwMode="auto">
          <a:xfrm>
            <a:off x="6184900" y="3078163"/>
            <a:ext cx="2881313"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lnSpc>
                <a:spcPct val="85000"/>
              </a:lnSpc>
              <a:defRPr/>
            </a:pPr>
            <a:r>
              <a:rPr lang="en-US" sz="2800" dirty="0">
                <a:solidFill>
                  <a:srgbClr val="008000"/>
                </a:solidFill>
                <a:latin typeface="Gill Sans MT" charset="0"/>
                <a:ea typeface="ＭＳ Ｐゴシック" charset="0"/>
                <a:cs typeface="Arial" charset="0"/>
              </a:rPr>
              <a:t>Computer Networking: A Top Down Approach </a:t>
            </a:r>
            <a:br>
              <a:rPr lang="en-US" sz="2800" dirty="0">
                <a:solidFill>
                  <a:srgbClr val="008000"/>
                </a:solidFill>
                <a:latin typeface="Gill Sans MT" charset="0"/>
                <a:ea typeface="ＭＳ Ｐゴシック" charset="0"/>
                <a:cs typeface="Arial" charset="0"/>
              </a:rPr>
            </a:br>
            <a:r>
              <a:rPr lang="en-US" sz="2000" dirty="0">
                <a:solidFill>
                  <a:srgbClr val="008000"/>
                </a:solidFill>
                <a:latin typeface="Gill Sans MT" charset="0"/>
                <a:ea typeface="ＭＳ Ｐゴシック" charset="0"/>
                <a:cs typeface="Arial" charset="0"/>
              </a:rPr>
              <a:t>6</a:t>
            </a:r>
            <a:r>
              <a:rPr lang="en-US" sz="2000" baseline="30000" dirty="0">
                <a:solidFill>
                  <a:srgbClr val="008000"/>
                </a:solidFill>
                <a:latin typeface="Gill Sans MT" charset="0"/>
                <a:ea typeface="ＭＳ Ｐゴシック" charset="0"/>
                <a:cs typeface="Arial" charset="0"/>
              </a:rPr>
              <a:t>th</a:t>
            </a:r>
            <a:r>
              <a:rPr lang="en-US" sz="2000" dirty="0">
                <a:solidFill>
                  <a:srgbClr val="008000"/>
                </a:solidFill>
                <a:latin typeface="Gill Sans MT" charset="0"/>
                <a:ea typeface="ＭＳ Ｐゴシック" charset="0"/>
                <a:cs typeface="Arial" charset="0"/>
              </a:rPr>
              <a:t> edition </a:t>
            </a:r>
            <a:br>
              <a:rPr lang="en-US" sz="2000" dirty="0">
                <a:solidFill>
                  <a:srgbClr val="008000"/>
                </a:solidFill>
                <a:latin typeface="Gill Sans MT" charset="0"/>
                <a:ea typeface="ＭＳ Ｐゴシック" charset="0"/>
                <a:cs typeface="Arial" charset="0"/>
              </a:rPr>
            </a:br>
            <a:r>
              <a:rPr lang="en-US" sz="2000" dirty="0">
                <a:solidFill>
                  <a:srgbClr val="008000"/>
                </a:solidFill>
                <a:latin typeface="Gill Sans MT" charset="0"/>
                <a:ea typeface="ＭＳ Ｐゴシック" charset="0"/>
                <a:cs typeface="Arial" charset="0"/>
              </a:rPr>
              <a:t>Jim Kurose, Keith Ross</a:t>
            </a:r>
            <a:br>
              <a:rPr lang="en-US" sz="2000" dirty="0">
                <a:solidFill>
                  <a:srgbClr val="008000"/>
                </a:solidFill>
                <a:latin typeface="Gill Sans MT" charset="0"/>
                <a:ea typeface="ＭＳ Ｐゴシック" charset="0"/>
                <a:cs typeface="Arial" charset="0"/>
              </a:rPr>
            </a:br>
            <a:r>
              <a:rPr lang="en-US" sz="2000" dirty="0">
                <a:solidFill>
                  <a:srgbClr val="008000"/>
                </a:solidFill>
                <a:latin typeface="Gill Sans MT" charset="0"/>
                <a:ea typeface="ＭＳ Ｐゴシック" charset="0"/>
                <a:cs typeface="Arial" charset="0"/>
              </a:rPr>
              <a:t>Addison-Wesley</a:t>
            </a:r>
            <a:br>
              <a:rPr lang="en-US" sz="2000" dirty="0">
                <a:solidFill>
                  <a:srgbClr val="008000"/>
                </a:solidFill>
                <a:latin typeface="Gill Sans MT" charset="0"/>
                <a:ea typeface="ＭＳ Ｐゴシック" charset="0"/>
                <a:cs typeface="Arial" charset="0"/>
              </a:rPr>
            </a:br>
            <a:r>
              <a:rPr lang="en-US" sz="2000" dirty="0">
                <a:solidFill>
                  <a:srgbClr val="008000"/>
                </a:solidFill>
                <a:latin typeface="Gill Sans MT" charset="0"/>
                <a:ea typeface="ＭＳ Ｐゴシック" charset="0"/>
                <a:cs typeface="Arial" charset="0"/>
              </a:rPr>
              <a:t>March 2012</a:t>
            </a:r>
          </a:p>
        </p:txBody>
      </p:sp>
      <p:sp>
        <p:nvSpPr>
          <p:cNvPr id="8199" name="Text Box 6"/>
          <p:cNvSpPr txBox="1">
            <a:spLocks noChangeArrowheads="1"/>
          </p:cNvSpPr>
          <p:nvPr/>
        </p:nvSpPr>
        <p:spPr bwMode="auto">
          <a:xfrm>
            <a:off x="369888" y="2411413"/>
            <a:ext cx="537845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i="0" dirty="0">
                <a:latin typeface="Arial" pitchFamily="34" charset="0"/>
                <a:cs typeface="Arial" pitchFamily="34" charset="0"/>
              </a:rPr>
              <a:t>A note on the use of these </a:t>
            </a:r>
            <a:r>
              <a:rPr lang="en-US" i="0" dirty="0" err="1">
                <a:latin typeface="Arial" pitchFamily="34" charset="0"/>
                <a:cs typeface="Arial" pitchFamily="34" charset="0"/>
              </a:rPr>
              <a:t>ppt</a:t>
            </a:r>
            <a:r>
              <a:rPr lang="en-US" i="0" dirty="0">
                <a:latin typeface="Arial" pitchFamily="34" charset="0"/>
                <a:cs typeface="Arial" pitchFamily="34" charset="0"/>
              </a:rPr>
              <a:t> slides:</a:t>
            </a:r>
          </a:p>
          <a:p>
            <a:r>
              <a:rPr lang="en-US" sz="1200" i="0" dirty="0">
                <a:latin typeface="Arial" pitchFamily="34" charset="0"/>
                <a:cs typeface="Arial" pitchFamily="34" charset="0"/>
              </a:rPr>
              <a:t>We</a:t>
            </a:r>
            <a:r>
              <a:rPr lang="ja-JP" altLang="en-US" sz="1200" i="0">
                <a:latin typeface="Arial" pitchFamily="34" charset="0"/>
                <a:cs typeface="Arial" pitchFamily="34" charset="0"/>
              </a:rPr>
              <a:t>’</a:t>
            </a:r>
            <a:r>
              <a:rPr lang="en-US" altLang="ja-JP" sz="1200" i="0" dirty="0">
                <a:latin typeface="Arial" pitchFamily="34" charset="0"/>
                <a:cs typeface="Arial" pitchFamily="34" charset="0"/>
              </a:rPr>
              <a:t>re making these slides freely available to all (faculty, students, readers). They</a:t>
            </a:r>
            <a:r>
              <a:rPr lang="ja-JP" altLang="en-US" sz="1200" i="0">
                <a:latin typeface="Arial" pitchFamily="34" charset="0"/>
                <a:cs typeface="Arial" pitchFamily="34" charset="0"/>
              </a:rPr>
              <a:t>’</a:t>
            </a:r>
            <a:r>
              <a:rPr lang="en-US" altLang="ja-JP" sz="1200" i="0" dirty="0">
                <a:latin typeface="Arial" pitchFamily="34" charset="0"/>
                <a:cs typeface="Arial" pitchFamily="34" charset="0"/>
              </a:rPr>
              <a:t>re in PowerPoint form so you see the animations; and can add, modify, and delete slides  (including this one) and slide content to suit your needs. They obviously represent a lot of work on our part. In return for use, we only ask the following:</a:t>
            </a:r>
          </a:p>
          <a:p>
            <a:pPr>
              <a:lnSpc>
                <a:spcPct val="85000"/>
              </a:lnSpc>
            </a:pPr>
            <a:endParaRPr lang="en-US" sz="1400" dirty="0">
              <a:latin typeface="Arial" pitchFamily="34" charset="0"/>
              <a:cs typeface="Arial" pitchFamily="34" charset="0"/>
            </a:endParaRPr>
          </a:p>
        </p:txBody>
      </p:sp>
      <p:sp>
        <p:nvSpPr>
          <p:cNvPr id="8200" name="Text Box 7"/>
          <p:cNvSpPr txBox="1">
            <a:spLocks noChangeArrowheads="1"/>
          </p:cNvSpPr>
          <p:nvPr/>
        </p:nvSpPr>
        <p:spPr bwMode="auto">
          <a:xfrm>
            <a:off x="373063" y="3476625"/>
            <a:ext cx="53784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173038" indent="-173038">
              <a:lnSpc>
                <a:spcPct val="85000"/>
              </a:lnSpc>
            </a:pPr>
            <a:endParaRPr lang="en-US" sz="1400" i="0" dirty="0">
              <a:latin typeface="Gill Sans MT" pitchFamily="34" charset="0"/>
              <a:cs typeface="Arial" pitchFamily="34" charset="0"/>
            </a:endParaRPr>
          </a:p>
          <a:p>
            <a:pPr marL="173038" indent="-173038">
              <a:buClr>
                <a:srgbClr val="000099"/>
              </a:buClr>
              <a:buSzPct val="75000"/>
              <a:buFont typeface="Wingdings" pitchFamily="2" charset="2"/>
              <a:buChar char="v"/>
            </a:pPr>
            <a:r>
              <a:rPr lang="en-US" sz="1200" i="0" dirty="0">
                <a:latin typeface="Arial" pitchFamily="34" charset="0"/>
                <a:cs typeface="Arial" pitchFamily="34" charset="0"/>
              </a:rPr>
              <a:t>If you use these slides (e.g., in a class) that you mention their source (after all, we</a:t>
            </a:r>
            <a:r>
              <a:rPr lang="ja-JP" altLang="en-US" sz="1200" i="0" dirty="0">
                <a:latin typeface="Arial" pitchFamily="34" charset="0"/>
                <a:cs typeface="Arial" pitchFamily="34" charset="0"/>
              </a:rPr>
              <a:t>’</a:t>
            </a:r>
            <a:r>
              <a:rPr lang="en-US" altLang="ja-JP" sz="1200" i="0" dirty="0">
                <a:latin typeface="Arial" pitchFamily="34" charset="0"/>
                <a:cs typeface="Arial" pitchFamily="34" charset="0"/>
              </a:rPr>
              <a:t>d like people to use our book!)</a:t>
            </a:r>
          </a:p>
          <a:p>
            <a:pPr marL="173038" indent="-173038">
              <a:buClr>
                <a:srgbClr val="000099"/>
              </a:buClr>
              <a:buSzPct val="75000"/>
              <a:buFont typeface="Wingdings" pitchFamily="2" charset="2"/>
              <a:buChar char="v"/>
            </a:pPr>
            <a:r>
              <a:rPr lang="en-US" sz="1200" i="0" dirty="0">
                <a:latin typeface="Arial" pitchFamily="34" charset="0"/>
                <a:cs typeface="Arial" pitchFamily="34" charset="0"/>
              </a:rPr>
              <a:t>If you post any slides on a www site, that you note that they are adapted from (or perhaps identical to) our slides, and note our copyright of this material.</a:t>
            </a:r>
          </a:p>
          <a:p>
            <a:pPr marL="173038" indent="-173038">
              <a:buClr>
                <a:schemeClr val="accent2"/>
              </a:buClr>
              <a:buFont typeface="Wingdings" pitchFamily="2" charset="2"/>
              <a:buChar char="q"/>
            </a:pPr>
            <a:endParaRPr lang="en-US" sz="1200" i="0" dirty="0">
              <a:latin typeface="Arial" pitchFamily="34" charset="0"/>
              <a:cs typeface="Arial" pitchFamily="34" charset="0"/>
            </a:endParaRPr>
          </a:p>
          <a:p>
            <a:pPr marL="173038" indent="-173038">
              <a:lnSpc>
                <a:spcPct val="85000"/>
              </a:lnSpc>
              <a:buClr>
                <a:schemeClr val="accent2"/>
              </a:buClr>
              <a:buFont typeface="Wingdings" pitchFamily="2" charset="2"/>
              <a:buNone/>
            </a:pPr>
            <a:r>
              <a:rPr lang="en-US" sz="1200" i="0" dirty="0">
                <a:latin typeface="Arial" pitchFamily="34" charset="0"/>
                <a:cs typeface="Arial" pitchFamily="34" charset="0"/>
              </a:rPr>
              <a:t>Thanks and enjoy!  JFK/KWR</a:t>
            </a:r>
          </a:p>
          <a:p>
            <a:pPr marL="173038" indent="-173038">
              <a:lnSpc>
                <a:spcPct val="85000"/>
              </a:lnSpc>
            </a:pPr>
            <a:endParaRPr lang="en-US" sz="1200" i="0" dirty="0">
              <a:latin typeface="Arial" pitchFamily="34" charset="0"/>
              <a:cs typeface="Arial" pitchFamily="34" charset="0"/>
            </a:endParaRPr>
          </a:p>
          <a:p>
            <a:pPr marL="173038" indent="-173038">
              <a:lnSpc>
                <a:spcPct val="85000"/>
              </a:lnSpc>
            </a:pPr>
            <a:r>
              <a:rPr lang="en-US" sz="1200" i="0" dirty="0">
                <a:latin typeface="Arial" pitchFamily="34" charset="0"/>
                <a:cs typeface="Arial" pitchFamily="34" charset="0"/>
              </a:rPr>
              <a:t>     All material copyright 1996-2012</a:t>
            </a:r>
          </a:p>
          <a:p>
            <a:pPr marL="173038" indent="-173038">
              <a:lnSpc>
                <a:spcPct val="85000"/>
              </a:lnSpc>
            </a:pPr>
            <a:r>
              <a:rPr lang="en-US" sz="1200" i="0" dirty="0">
                <a:latin typeface="Arial" pitchFamily="34" charset="0"/>
                <a:cs typeface="Arial" pitchFamily="34" charset="0"/>
              </a:rPr>
              <a:t>     J.F Kurose and K.W. Ross, All Rights Reserved</a:t>
            </a:r>
          </a:p>
        </p:txBody>
      </p:sp>
      <p:pic>
        <p:nvPicPr>
          <p:cNvPr id="820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5141913"/>
            <a:ext cx="18732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66" name="Picture 9" descr="underline_base"/>
          <p:cNvPicPr>
            <a:picLocks noChangeArrowheads="1"/>
          </p:cNvPicPr>
          <p:nvPr/>
        </p:nvPicPr>
        <p:blipFill>
          <a:blip r:embed="rId3" cstate="print"/>
          <a:srcRect/>
          <a:stretch>
            <a:fillRect/>
          </a:stretch>
        </p:blipFill>
        <p:spPr bwMode="auto">
          <a:xfrm>
            <a:off x="452438" y="2097088"/>
            <a:ext cx="2736850" cy="188912"/>
          </a:xfrm>
          <a:prstGeom prst="rect">
            <a:avLst/>
          </a:prstGeom>
          <a:noFill/>
          <a:ln w="9525">
            <a:noFill/>
            <a:miter lim="800000"/>
            <a:headEnd/>
            <a:tailEnd/>
          </a:ln>
        </p:spPr>
      </p:pic>
      <p:pic>
        <p:nvPicPr>
          <p:cNvPr id="40967" name="Picture 1" descr="6e_cover.jpg"/>
          <p:cNvPicPr>
            <a:picLocks noChangeAspect="1"/>
          </p:cNvPicPr>
          <p:nvPr/>
        </p:nvPicPr>
        <p:blipFill>
          <a:blip r:embed="rId4" cstate="print"/>
          <a:srcRect/>
          <a:stretch>
            <a:fillRect/>
          </a:stretch>
        </p:blipFill>
        <p:spPr bwMode="auto">
          <a:xfrm>
            <a:off x="6232525" y="511175"/>
            <a:ext cx="2306638" cy="2773363"/>
          </a:xfrm>
          <a:prstGeom prst="rect">
            <a:avLst/>
          </a:prstGeom>
          <a:noFill/>
          <a:ln w="9525">
            <a:noFill/>
            <a:miter lim="800000"/>
            <a:headEnd/>
            <a:tailEnd/>
          </a:ln>
        </p:spPr>
      </p:pic>
      <p:sp>
        <p:nvSpPr>
          <p:cNvPr id="40968" name="TextBox 2"/>
          <p:cNvSpPr txBox="1">
            <a:spLocks noChangeArrowheads="1"/>
          </p:cNvSpPr>
          <p:nvPr/>
        </p:nvSpPr>
        <p:spPr bwMode="auto">
          <a:xfrm>
            <a:off x="-1995488" y="3043238"/>
            <a:ext cx="184150" cy="338137"/>
          </a:xfrm>
          <a:prstGeom prst="rect">
            <a:avLst/>
          </a:prstGeom>
          <a:noFill/>
          <a:ln w="9525">
            <a:noFill/>
            <a:miter lim="800000"/>
            <a:headEnd/>
            <a:tailEnd/>
          </a:ln>
        </p:spPr>
        <p:txBody>
          <a:bodyPr wrap="none">
            <a:spAutoFit/>
          </a:bodyPr>
          <a:lstStyle/>
          <a:p>
            <a:endParaRPr lang="en-US" sz="1600">
              <a:latin typeface="Tahoma" pitchFamily="34" charset="0"/>
            </a:endParaRPr>
          </a:p>
        </p:txBody>
      </p:sp>
      <p:sp>
        <p:nvSpPr>
          <p:cNvPr id="12"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dirty="0" smtClean="0">
                <a:latin typeface="Tahoma" charset="0"/>
              </a:rPr>
              <a:t>Link Layer</a:t>
            </a:r>
            <a:endParaRPr lang="en-US" dirty="0">
              <a:latin typeface="Tahoma" charset="0"/>
            </a:endParaRPr>
          </a:p>
        </p:txBody>
      </p:sp>
      <p:sp>
        <p:nvSpPr>
          <p:cNvPr id="13"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ahoma" pitchFamily="34" charset="0"/>
              </a:rPr>
              <a:t>5-</a:t>
            </a:r>
            <a:fld id="{2EBBE204-5B28-4CE1-9E52-4D58FA72D5C2}" type="slidenum">
              <a:rPr lang="en-US">
                <a:latin typeface="Tahoma" pitchFamily="34" charset="0"/>
              </a:rPr>
              <a:pPr/>
              <a:t>1</a:t>
            </a:fld>
            <a:endParaRPr lang="en-US">
              <a:latin typeface="Tahoma" pitchFamily="34" charset="0"/>
            </a:endParaRPr>
          </a:p>
        </p:txBody>
      </p:sp>
      <p:sp>
        <p:nvSpPr>
          <p:cNvPr id="14" name="TextBox 13"/>
          <p:cNvSpPr txBox="1"/>
          <p:nvPr/>
        </p:nvSpPr>
        <p:spPr>
          <a:xfrm>
            <a:off x="479502" y="5575619"/>
            <a:ext cx="5758949" cy="923330"/>
          </a:xfrm>
          <a:prstGeom prst="rect">
            <a:avLst/>
          </a:prstGeom>
          <a:noFill/>
        </p:spPr>
        <p:txBody>
          <a:bodyPr wrap="none" rtlCol="0">
            <a:spAutoFit/>
          </a:bodyPr>
          <a:lstStyle/>
          <a:p>
            <a:pPr algn="l"/>
            <a:r>
              <a:rPr lang="en-US" sz="1800" dirty="0" smtClean="0">
                <a:latin typeface="Arial" pitchFamily="34" charset="0"/>
                <a:cs typeface="Arial" pitchFamily="34" charset="0"/>
              </a:rPr>
              <a:t>The course notes are adapted for </a:t>
            </a:r>
            <a:r>
              <a:rPr lang="en-US" sz="1800" dirty="0" err="1" smtClean="0">
                <a:latin typeface="Arial" pitchFamily="34" charset="0"/>
                <a:cs typeface="Arial" pitchFamily="34" charset="0"/>
              </a:rPr>
              <a:t>Bucknell’s</a:t>
            </a:r>
            <a:r>
              <a:rPr lang="en-US" sz="1800" dirty="0" smtClean="0">
                <a:latin typeface="Arial" pitchFamily="34" charset="0"/>
                <a:cs typeface="Arial" pitchFamily="34" charset="0"/>
              </a:rPr>
              <a:t> CSCI 363</a:t>
            </a:r>
          </a:p>
          <a:p>
            <a:pPr algn="l"/>
            <a:r>
              <a:rPr lang="en-US" sz="1800" dirty="0" err="1" smtClean="0">
                <a:latin typeface="Arial" pitchFamily="34" charset="0"/>
                <a:cs typeface="Arial" pitchFamily="34" charset="0"/>
              </a:rPr>
              <a:t>Xiannong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a:t>
            </a:r>
            <a:endParaRPr lang="en-US" sz="1800" dirty="0" smtClean="0">
              <a:latin typeface="Arial" pitchFamily="34" charset="0"/>
              <a:cs typeface="Arial" pitchFamily="34" charset="0"/>
            </a:endParaRPr>
          </a:p>
          <a:p>
            <a:pPr algn="l"/>
            <a:r>
              <a:rPr lang="en-US" sz="1800" dirty="0" smtClean="0">
                <a:latin typeface="Arial" pitchFamily="34" charset="0"/>
                <a:cs typeface="Arial" pitchFamily="34" charset="0"/>
              </a:rPr>
              <a:t>Spring 2016</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5"/>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latin typeface="Arial" charset="0"/>
              </a:rPr>
              <a:t>Link </a:t>
            </a:r>
            <a:r>
              <a:rPr lang="en-US" i="0" dirty="0">
                <a:latin typeface="Arial" charset="0"/>
              </a:rPr>
              <a:t>Layer</a:t>
            </a:r>
          </a:p>
        </p:txBody>
      </p:sp>
      <p:sp>
        <p:nvSpPr>
          <p:cNvPr id="3075" name="Slide Number Placeholder 6"/>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5-</a:t>
            </a:r>
            <a:fld id="{0CA1A7BC-D8CF-49C8-8057-8F81F139CA01}" type="slidenum">
              <a:rPr lang="en-US"/>
              <a:pPr/>
              <a:t>10</a:t>
            </a:fld>
            <a:endParaRPr lang="en-US"/>
          </a:p>
        </p:txBody>
      </p:sp>
      <p:pic>
        <p:nvPicPr>
          <p:cNvPr id="200707" name="Picture 5" descr="underline_base"/>
          <p:cNvPicPr>
            <a:picLocks noChangeArrowheads="1"/>
          </p:cNvPicPr>
          <p:nvPr/>
        </p:nvPicPr>
        <p:blipFill>
          <a:blip r:embed="rId3" cstate="print"/>
          <a:srcRect/>
          <a:stretch>
            <a:fillRect/>
          </a:stretch>
        </p:blipFill>
        <p:spPr bwMode="auto">
          <a:xfrm>
            <a:off x="581025" y="1028700"/>
            <a:ext cx="5942013" cy="173038"/>
          </a:xfrm>
          <a:prstGeom prst="rect">
            <a:avLst/>
          </a:prstGeom>
          <a:noFill/>
          <a:ln w="9525">
            <a:noFill/>
            <a:miter lim="800000"/>
            <a:headEnd/>
            <a:tailEnd/>
          </a:ln>
        </p:spPr>
      </p:pic>
      <p:sp>
        <p:nvSpPr>
          <p:cNvPr id="3077" name="Rectangle 2"/>
          <p:cNvSpPr>
            <a:spLocks noGrp="1" noChangeArrowheads="1"/>
          </p:cNvSpPr>
          <p:nvPr>
            <p:ph type="title"/>
          </p:nvPr>
        </p:nvSpPr>
        <p:spPr/>
        <p:txBody>
          <a:bodyPr/>
          <a:lstStyle/>
          <a:p>
            <a:pPr>
              <a:defRPr/>
            </a:pPr>
            <a:r>
              <a:rPr lang="en-US">
                <a:ea typeface="ＭＳ Ｐゴシック" charset="0"/>
                <a:cs typeface="+mj-cs"/>
              </a:rPr>
              <a:t>Link layer, </a:t>
            </a:r>
            <a:r>
              <a:rPr lang="en-US" sz="4000">
                <a:ea typeface="ＭＳ Ｐゴシック" charset="0"/>
                <a:cs typeface="+mj-cs"/>
              </a:rPr>
              <a:t>LAN</a:t>
            </a:r>
            <a:r>
              <a:rPr lang="en-US">
                <a:ea typeface="ＭＳ Ｐゴシック" charset="0"/>
                <a:cs typeface="+mj-cs"/>
              </a:rPr>
              <a:t>s: outline</a:t>
            </a:r>
          </a:p>
        </p:txBody>
      </p:sp>
      <p:sp>
        <p:nvSpPr>
          <p:cNvPr id="3078" name="Rectangle 3"/>
          <p:cNvSpPr>
            <a:spLocks noGrp="1" noChangeArrowheads="1"/>
          </p:cNvSpPr>
          <p:nvPr>
            <p:ph type="body" sz="half" idx="1"/>
          </p:nvPr>
        </p:nvSpPr>
        <p:spPr>
          <a:xfrm>
            <a:off x="533400" y="1600200"/>
            <a:ext cx="3922713" cy="4648200"/>
          </a:xfrm>
        </p:spPr>
        <p:txBody>
          <a:bodyPr/>
          <a:lstStyle/>
          <a:p>
            <a:pPr marL="457200" indent="-457200">
              <a:buFont typeface="Wingdings" charset="0"/>
              <a:buNone/>
              <a:defRPr/>
            </a:pPr>
            <a:r>
              <a:rPr lang="en-US" dirty="0">
                <a:solidFill>
                  <a:srgbClr val="000099"/>
                </a:solidFill>
                <a:ea typeface="ＭＳ Ｐゴシック" charset="0"/>
                <a:cs typeface="+mn-cs"/>
              </a:rPr>
              <a:t>5.1</a:t>
            </a:r>
            <a:r>
              <a:rPr lang="en-US" dirty="0">
                <a:solidFill>
                  <a:srgbClr val="CC0000"/>
                </a:solidFill>
                <a:ea typeface="ＭＳ Ｐゴシック" charset="0"/>
                <a:cs typeface="+mn-cs"/>
              </a:rPr>
              <a:t> </a:t>
            </a:r>
            <a:r>
              <a:rPr lang="en-US" dirty="0">
                <a:ea typeface="ＭＳ Ｐゴシック" charset="0"/>
                <a:cs typeface="+mn-cs"/>
              </a:rPr>
              <a:t>introduction, services</a:t>
            </a:r>
          </a:p>
          <a:p>
            <a:pPr marL="457200" indent="-457200">
              <a:buFont typeface="Wingdings" charset="0"/>
              <a:buNone/>
              <a:defRPr/>
            </a:pPr>
            <a:r>
              <a:rPr lang="en-US" dirty="0">
                <a:solidFill>
                  <a:srgbClr val="000099"/>
                </a:solidFill>
                <a:ea typeface="ＭＳ Ｐゴシック" charset="0"/>
                <a:cs typeface="+mn-cs"/>
              </a:rPr>
              <a:t>5.2</a:t>
            </a:r>
            <a:r>
              <a:rPr lang="en-US" dirty="0">
                <a:solidFill>
                  <a:srgbClr val="CC0000"/>
                </a:solidFill>
                <a:ea typeface="ＭＳ Ｐゴシック" charset="0"/>
                <a:cs typeface="+mn-cs"/>
              </a:rPr>
              <a:t> </a:t>
            </a:r>
            <a:r>
              <a:rPr lang="en-US" dirty="0">
                <a:ea typeface="ＭＳ Ｐゴシック" charset="0"/>
                <a:cs typeface="+mn-cs"/>
              </a:rPr>
              <a:t>error detection, correction </a:t>
            </a:r>
          </a:p>
          <a:p>
            <a:pPr marL="457200" indent="-457200">
              <a:buFont typeface="Wingdings" charset="0"/>
              <a:buNone/>
              <a:defRPr/>
            </a:pPr>
            <a:r>
              <a:rPr lang="en-US" dirty="0">
                <a:solidFill>
                  <a:srgbClr val="000099"/>
                </a:solidFill>
                <a:ea typeface="ＭＳ Ｐゴシック" charset="0"/>
                <a:cs typeface="+mn-cs"/>
              </a:rPr>
              <a:t>5.3</a:t>
            </a:r>
            <a:r>
              <a:rPr lang="en-US" dirty="0">
                <a:solidFill>
                  <a:srgbClr val="CC0000"/>
                </a:solidFill>
                <a:ea typeface="ＭＳ Ｐゴシック" charset="0"/>
                <a:cs typeface="+mn-cs"/>
              </a:rPr>
              <a:t> </a:t>
            </a:r>
            <a:r>
              <a:rPr lang="en-US" dirty="0">
                <a:ea typeface="ＭＳ Ｐゴシック" charset="0"/>
                <a:cs typeface="+mn-cs"/>
              </a:rPr>
              <a:t>multiple access protocols</a:t>
            </a:r>
          </a:p>
          <a:p>
            <a:pPr marL="457200" indent="-457200">
              <a:buFont typeface="Wingdings" charset="0"/>
              <a:buNone/>
              <a:defRPr/>
            </a:pPr>
            <a:r>
              <a:rPr lang="en-US" dirty="0">
                <a:solidFill>
                  <a:srgbClr val="000099"/>
                </a:solidFill>
                <a:ea typeface="ＭＳ Ｐゴシック" charset="0"/>
                <a:cs typeface="+mn-cs"/>
              </a:rPr>
              <a:t>5.4</a:t>
            </a:r>
            <a:r>
              <a:rPr lang="en-US" dirty="0">
                <a:solidFill>
                  <a:srgbClr val="CC0000"/>
                </a:solidFill>
                <a:ea typeface="ＭＳ Ｐゴシック" charset="0"/>
                <a:cs typeface="+mn-cs"/>
              </a:rPr>
              <a:t> </a:t>
            </a:r>
            <a:r>
              <a:rPr lang="en-US" dirty="0" smtClean="0">
                <a:solidFill>
                  <a:srgbClr val="000000"/>
                </a:solidFill>
                <a:ea typeface="ＭＳ Ｐゴシック" charset="0"/>
                <a:cs typeface="+mn-cs"/>
              </a:rPr>
              <a:t>LANs</a:t>
            </a:r>
            <a:endParaRPr lang="en-US" dirty="0">
              <a:solidFill>
                <a:srgbClr val="000000"/>
              </a:solidFill>
              <a:ea typeface="ＭＳ Ｐゴシック" charset="0"/>
              <a:cs typeface="+mn-cs"/>
            </a:endParaRPr>
          </a:p>
          <a:p>
            <a:pPr lvl="1">
              <a:buFont typeface="Wingdings" charset="0"/>
              <a:buChar char="§"/>
              <a:defRPr/>
            </a:pPr>
            <a:r>
              <a:rPr lang="en-US" dirty="0" smtClean="0">
                <a:ea typeface="ＭＳ Ｐゴシック" charset="0"/>
              </a:rPr>
              <a:t>addressing, ARP</a:t>
            </a:r>
          </a:p>
          <a:p>
            <a:pPr lvl="1">
              <a:buFont typeface="Wingdings" charset="0"/>
              <a:buChar char="§"/>
              <a:defRPr/>
            </a:pPr>
            <a:r>
              <a:rPr lang="en-US" dirty="0" smtClean="0">
                <a:ea typeface="ＭＳ Ｐゴシック" charset="0"/>
              </a:rPr>
              <a:t>Ethernet</a:t>
            </a:r>
          </a:p>
          <a:p>
            <a:pPr lvl="1">
              <a:buFont typeface="Wingdings" charset="0"/>
              <a:buChar char="§"/>
              <a:defRPr/>
            </a:pPr>
            <a:r>
              <a:rPr lang="en-US" dirty="0">
                <a:ea typeface="ＭＳ Ｐゴシック" charset="0"/>
              </a:rPr>
              <a:t>s</a:t>
            </a:r>
            <a:r>
              <a:rPr lang="en-US" dirty="0" smtClean="0">
                <a:ea typeface="ＭＳ Ｐゴシック" charset="0"/>
              </a:rPr>
              <a:t>witches</a:t>
            </a:r>
          </a:p>
          <a:p>
            <a:pPr lvl="1">
              <a:buFont typeface="Wingdings" charset="0"/>
              <a:buChar char="§"/>
              <a:defRPr/>
            </a:pPr>
            <a:r>
              <a:rPr lang="en-US" dirty="0" smtClean="0">
                <a:ea typeface="ＭＳ Ｐゴシック" charset="0"/>
              </a:rPr>
              <a:t>VLANS</a:t>
            </a:r>
            <a:endParaRPr lang="en-US" dirty="0">
              <a:ea typeface="ＭＳ Ｐゴシック" charset="0"/>
            </a:endParaRPr>
          </a:p>
        </p:txBody>
      </p:sp>
      <p:sp>
        <p:nvSpPr>
          <p:cNvPr id="3079" name="Rectangle 4"/>
          <p:cNvSpPr>
            <a:spLocks noGrp="1" noChangeArrowheads="1"/>
          </p:cNvSpPr>
          <p:nvPr>
            <p:ph type="body" sz="half" idx="2"/>
          </p:nvPr>
        </p:nvSpPr>
        <p:spPr>
          <a:xfrm>
            <a:off x="4495800" y="1600200"/>
            <a:ext cx="4054475" cy="4648200"/>
          </a:xfrm>
        </p:spPr>
        <p:txBody>
          <a:bodyPr/>
          <a:lstStyle/>
          <a:p>
            <a:pPr marL="457200" indent="-457200">
              <a:buFont typeface="Wingdings" pitchFamily="2" charset="2"/>
              <a:buNone/>
            </a:pPr>
            <a:r>
              <a:rPr lang="en-US" smtClean="0">
                <a:solidFill>
                  <a:srgbClr val="000099"/>
                </a:solidFill>
              </a:rPr>
              <a:t>5.5</a:t>
            </a:r>
            <a:r>
              <a:rPr lang="en-US" smtClean="0"/>
              <a:t> link virtualization: MPLS</a:t>
            </a:r>
          </a:p>
          <a:p>
            <a:pPr marL="457200" indent="-457200">
              <a:buFont typeface="Wingdings" pitchFamily="2" charset="2"/>
              <a:buNone/>
            </a:pPr>
            <a:r>
              <a:rPr lang="en-US" smtClean="0">
                <a:solidFill>
                  <a:srgbClr val="CC0000"/>
                </a:solidFill>
              </a:rPr>
              <a:t>5.6 data center networking</a:t>
            </a:r>
          </a:p>
          <a:p>
            <a:pPr marL="457200" indent="-457200">
              <a:buFont typeface="Wingdings" pitchFamily="2" charset="2"/>
              <a:buNone/>
            </a:pPr>
            <a:r>
              <a:rPr lang="en-US" smtClean="0">
                <a:solidFill>
                  <a:srgbClr val="000099"/>
                </a:solidFill>
              </a:rPr>
              <a:t>5.7</a:t>
            </a:r>
            <a:r>
              <a:rPr lang="en-US" smtClean="0"/>
              <a:t> a day in the life of a web request</a:t>
            </a:r>
          </a:p>
          <a:p>
            <a:pPr marL="457200" indent="-457200">
              <a:buFont typeface="Wingdings" pitchFamily="2" charset="2"/>
              <a:buNone/>
            </a:pPr>
            <a:endParaRPr lang="en-US" sz="26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536"/>
            <a:ext cx="8229600" cy="1143000"/>
          </a:xfrm>
        </p:spPr>
        <p:txBody>
          <a:bodyPr/>
          <a:lstStyle/>
          <a:p>
            <a:r>
              <a:rPr lang="en-US" dirty="0" smtClean="0"/>
              <a:t>Some Statistics About Google</a:t>
            </a:r>
            <a:endParaRPr lang="en-US" dirty="0"/>
          </a:p>
        </p:txBody>
      </p:sp>
      <p:sp>
        <p:nvSpPr>
          <p:cNvPr id="3" name="Content Placeholder 2"/>
          <p:cNvSpPr>
            <a:spLocks noGrp="1"/>
          </p:cNvSpPr>
          <p:nvPr>
            <p:ph idx="1"/>
          </p:nvPr>
        </p:nvSpPr>
        <p:spPr>
          <a:xfrm>
            <a:off x="457200" y="1592461"/>
            <a:ext cx="8229600" cy="4525963"/>
          </a:xfrm>
        </p:spPr>
        <p:txBody>
          <a:bodyPr/>
          <a:lstStyle/>
          <a:p>
            <a:r>
              <a:rPr lang="en-US" sz="2400" dirty="0" smtClean="0"/>
              <a:t>June 2006 New York Times reported that Google’s </a:t>
            </a:r>
            <a:r>
              <a:rPr lang="en-US" sz="2400" dirty="0" err="1" smtClean="0"/>
              <a:t>Dalles</a:t>
            </a:r>
            <a:r>
              <a:rPr lang="en-US" sz="2400" dirty="0" smtClean="0"/>
              <a:t>, </a:t>
            </a:r>
            <a:r>
              <a:rPr lang="en-US" sz="2400" dirty="0" err="1" smtClean="0"/>
              <a:t>Oregan</a:t>
            </a:r>
            <a:r>
              <a:rPr lang="en-US" sz="2400" dirty="0" smtClean="0"/>
              <a:t> Data Center would create 60-120 full-time jobs</a:t>
            </a:r>
          </a:p>
          <a:p>
            <a:r>
              <a:rPr lang="en-US" sz="2400" dirty="0" smtClean="0"/>
              <a:t>Rate of changes:</a:t>
            </a:r>
          </a:p>
          <a:p>
            <a:pPr lvl="1"/>
            <a:r>
              <a:rPr lang="en-US" sz="2000" dirty="0" smtClean="0"/>
              <a:t>March 2001, serving 70 million web pages with 8,000 computers</a:t>
            </a:r>
          </a:p>
          <a:p>
            <a:pPr lvl="1"/>
            <a:r>
              <a:rPr lang="en-US" sz="2000" dirty="0" smtClean="0"/>
              <a:t>In 2003, the number of computers grew to 100,000</a:t>
            </a:r>
          </a:p>
          <a:p>
            <a:pPr lvl="1"/>
            <a:r>
              <a:rPr lang="en-US" sz="2000" dirty="0" smtClean="0"/>
              <a:t>The June 2006 estimate was 450,000 scattered over at least 25 locations</a:t>
            </a:r>
          </a:p>
          <a:p>
            <a:pPr lvl="1"/>
            <a:r>
              <a:rPr lang="en-US" sz="2000" dirty="0" smtClean="0"/>
              <a:t>Jeff Dean’s presentation (~2009) anticipates 10 million computers in the next a few years</a:t>
            </a:r>
          </a:p>
          <a:p>
            <a:pPr lvl="2"/>
            <a:r>
              <a:rPr lang="en-US" sz="1800" dirty="0"/>
              <a:t>Some anecdote </a:t>
            </a:r>
            <a:r>
              <a:rPr lang="en-US" sz="1800" dirty="0">
                <a:hlinkClick r:id="rId2"/>
              </a:rPr>
              <a:t>https://plus.google.com/+JamesPearn/posts/VaQu9sNxJuY</a:t>
            </a:r>
            <a:endParaRPr lang="en-US" sz="1800" dirty="0" smtClean="0"/>
          </a:p>
          <a:p>
            <a:pPr lvl="2"/>
            <a:r>
              <a:rPr lang="en-US" sz="1800" dirty="0" smtClean="0"/>
              <a:t>Jeff Dean on </a:t>
            </a:r>
            <a:r>
              <a:rPr lang="en-US" sz="1800" dirty="0" smtClean="0">
                <a:hlinkClick r:id="rId3"/>
              </a:rPr>
              <a:t>Google software architecture</a:t>
            </a:r>
            <a:r>
              <a:rPr lang="en-US" sz="1800" dirty="0" smtClean="0"/>
              <a:t> and </a:t>
            </a:r>
            <a:r>
              <a:rPr lang="en-US" sz="1800" dirty="0" smtClean="0">
                <a:hlinkClick r:id="rId3"/>
              </a:rPr>
              <a:t>large data center design</a:t>
            </a:r>
            <a:r>
              <a:rPr lang="en-US" sz="1800" dirty="0" smtClean="0"/>
              <a:t> ~2009</a:t>
            </a:r>
            <a:endParaRPr lang="en-US" sz="1800"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11</a:t>
            </a:fld>
            <a:endParaRPr lang="en-US">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Few Other Google Data Centers (1)</a:t>
            </a:r>
            <a:endParaRPr lang="en-US" sz="4000" dirty="0"/>
          </a:p>
        </p:txBody>
      </p:sp>
      <p:sp>
        <p:nvSpPr>
          <p:cNvPr id="3" name="Content Placeholder 2"/>
          <p:cNvSpPr>
            <a:spLocks noGrp="1"/>
          </p:cNvSpPr>
          <p:nvPr>
            <p:ph idx="1"/>
          </p:nvPr>
        </p:nvSpPr>
        <p:spPr/>
        <p:txBody>
          <a:bodyPr/>
          <a:lstStyle/>
          <a:p>
            <a:r>
              <a:rPr lang="en-US" sz="2800" dirty="0" smtClean="0"/>
              <a:t>Belgium Data Center:</a:t>
            </a:r>
          </a:p>
          <a:p>
            <a:pPr lvl="1"/>
            <a:r>
              <a:rPr lang="en-US" sz="2400" dirty="0" smtClean="0"/>
              <a:t>341 million dollars</a:t>
            </a:r>
          </a:p>
          <a:p>
            <a:pPr lvl="1"/>
            <a:r>
              <a:rPr lang="en-US" sz="2400" dirty="0" smtClean="0"/>
              <a:t>120 long-term jobs</a:t>
            </a:r>
          </a:p>
          <a:p>
            <a:pPr lvl="1"/>
            <a:r>
              <a:rPr lang="en-US" sz="2400" dirty="0" smtClean="0"/>
              <a:t>No chillers, just air-cooling, or called “free-cooling”</a:t>
            </a:r>
          </a:p>
          <a:p>
            <a:pPr lvl="1"/>
            <a:r>
              <a:rPr lang="en-US" sz="2400" dirty="0" smtClean="0"/>
              <a:t>Open early 2008</a:t>
            </a:r>
          </a:p>
          <a:p>
            <a:r>
              <a:rPr lang="en-US" sz="2800" dirty="0" smtClean="0"/>
              <a:t>Lenoir, North Carolina Data Center</a:t>
            </a:r>
          </a:p>
          <a:p>
            <a:pPr lvl="1"/>
            <a:r>
              <a:rPr lang="en-US" sz="2400" dirty="0" smtClean="0"/>
              <a:t>600 million dollars</a:t>
            </a:r>
          </a:p>
          <a:p>
            <a:pPr lvl="1"/>
            <a:r>
              <a:rPr lang="en-US" sz="2400" dirty="0" smtClean="0"/>
              <a:t>150 acres</a:t>
            </a:r>
          </a:p>
          <a:p>
            <a:pPr lvl="1"/>
            <a:r>
              <a:rPr lang="en-US" sz="2400" dirty="0" smtClean="0"/>
              <a:t>200 long-term jobs</a:t>
            </a:r>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8868584E-4600-45AD-9CDB-C9A3A2503F13}" type="slidenum">
              <a:rPr lang="en-US" smtClean="0"/>
              <a:pPr/>
              <a:t>12</a:t>
            </a:fld>
            <a:endParaRPr lang="en-US"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Few Other Google Data Centers (2)</a:t>
            </a:r>
            <a:endParaRPr lang="en-US" sz="4000" dirty="0"/>
          </a:p>
        </p:txBody>
      </p:sp>
      <p:sp>
        <p:nvSpPr>
          <p:cNvPr id="3" name="Content Placeholder 2"/>
          <p:cNvSpPr>
            <a:spLocks noGrp="1"/>
          </p:cNvSpPr>
          <p:nvPr>
            <p:ph idx="1"/>
          </p:nvPr>
        </p:nvSpPr>
        <p:spPr/>
        <p:txBody>
          <a:bodyPr/>
          <a:lstStyle/>
          <a:p>
            <a:r>
              <a:rPr lang="en-US" dirty="0" smtClean="0"/>
              <a:t>Goose Creek, South Carolina Data Center</a:t>
            </a:r>
          </a:p>
          <a:p>
            <a:pPr lvl="1"/>
            <a:r>
              <a:rPr lang="en-US" dirty="0" smtClean="0"/>
              <a:t>600 million dollars</a:t>
            </a:r>
          </a:p>
          <a:p>
            <a:pPr lvl="1"/>
            <a:r>
              <a:rPr lang="en-US" dirty="0" smtClean="0"/>
              <a:t>520 acres</a:t>
            </a:r>
          </a:p>
          <a:p>
            <a:pPr lvl="1"/>
            <a:r>
              <a:rPr lang="en-US" dirty="0" smtClean="0"/>
              <a:t>200 jobs</a:t>
            </a:r>
          </a:p>
          <a:p>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8868584E-4600-45AD-9CDB-C9A3A2503F13}" type="slidenum">
              <a:rPr lang="en-US" smtClean="0"/>
              <a:pPr/>
              <a:t>13</a:t>
            </a:fld>
            <a:endParaRPr lang="en-US">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Data Center Information</a:t>
            </a:r>
            <a:endParaRPr lang="en-US" dirty="0"/>
          </a:p>
        </p:txBody>
      </p:sp>
      <p:sp>
        <p:nvSpPr>
          <p:cNvPr id="3" name="Content Placeholder 2"/>
          <p:cNvSpPr>
            <a:spLocks noGrp="1"/>
          </p:cNvSpPr>
          <p:nvPr>
            <p:ph idx="1"/>
          </p:nvPr>
        </p:nvSpPr>
        <p:spPr/>
        <p:txBody>
          <a:bodyPr/>
          <a:lstStyle/>
          <a:p>
            <a:r>
              <a:rPr lang="en-US" sz="2000" dirty="0" smtClean="0"/>
              <a:t>Estimated (~2008) that Google has about 36 data centers world-wide</a:t>
            </a:r>
          </a:p>
          <a:p>
            <a:pPr lvl="1"/>
            <a:r>
              <a:rPr lang="en-US" sz="1800" dirty="0" smtClean="0"/>
              <a:t>Google maintains its data center temperature at 80 F</a:t>
            </a:r>
          </a:p>
          <a:p>
            <a:pPr lvl="1"/>
            <a:r>
              <a:rPr lang="en-US" sz="1800" dirty="0" smtClean="0"/>
              <a:t>Location map of Google data centers </a:t>
            </a:r>
            <a:r>
              <a:rPr lang="en-US" sz="1800" dirty="0" smtClean="0">
                <a:hlinkClick r:id="rId3"/>
              </a:rPr>
              <a:t>http://www.theregister.co.uk/2008/04/11/google_data_center_map/</a:t>
            </a:r>
            <a:endParaRPr lang="en-US" sz="1800" dirty="0" smtClean="0"/>
          </a:p>
          <a:p>
            <a:pPr lvl="1"/>
            <a:r>
              <a:rPr lang="en-US" sz="1800" dirty="0" smtClean="0"/>
              <a:t>Google data center locations by Google (accessed 4/6/2016)</a:t>
            </a:r>
          </a:p>
          <a:p>
            <a:pPr lvl="2"/>
            <a:r>
              <a:rPr lang="en-US" sz="1600" dirty="0" smtClean="0">
                <a:hlinkClick r:id="rId4"/>
              </a:rPr>
              <a:t>https://www.google.com/about/datacenters/inside/locations/index.html</a:t>
            </a:r>
            <a:endParaRPr lang="en-US" sz="1600" dirty="0" smtClean="0"/>
          </a:p>
          <a:p>
            <a:pPr lvl="1"/>
            <a:r>
              <a:rPr lang="en-US" sz="1800" dirty="0" smtClean="0"/>
              <a:t>Google data center video: </a:t>
            </a:r>
            <a:r>
              <a:rPr lang="en-US" sz="1800" dirty="0" smtClean="0">
                <a:hlinkClick r:id="rId5"/>
              </a:rPr>
              <a:t>http://www.youtube.com/watch?v=zRwPSFpLX8I</a:t>
            </a:r>
            <a:endParaRPr lang="en-US" sz="1800" dirty="0" smtClean="0"/>
          </a:p>
          <a:p>
            <a:pPr lvl="1"/>
            <a:r>
              <a:rPr lang="en-US" sz="1800" dirty="0" smtClean="0"/>
              <a:t>Google data center FAQ: </a:t>
            </a:r>
            <a:r>
              <a:rPr lang="en-US" sz="1800" dirty="0" smtClean="0">
                <a:hlinkClick r:id="rId6"/>
              </a:rPr>
              <a:t>http://www.datacenterknowledge.com/archives/2012/05/15/google-data-center-faq/</a:t>
            </a:r>
            <a:endParaRPr lang="en-US" sz="1800" dirty="0" smtClean="0"/>
          </a:p>
          <a:p>
            <a:r>
              <a:rPr lang="en-US" sz="2000" dirty="0" smtClean="0"/>
              <a:t>See my lecture notes about overall Google system</a:t>
            </a:r>
          </a:p>
          <a:p>
            <a:pPr lvl="1"/>
            <a:r>
              <a:rPr lang="en-US" sz="1800" dirty="0">
                <a:hlinkClick r:id="rId7"/>
              </a:rPr>
              <a:t>http://www.eg.bucknell.edu/~xmeng/webir-course/2014/lecture-notes-pdf/07-SearchEngine-Google.pdf</a:t>
            </a:r>
            <a:endParaRPr lang="en-US" sz="1800"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8868584E-4600-45AD-9CDB-C9A3A2503F13}" type="slidenum">
              <a:rPr lang="en-US" smtClean="0"/>
              <a:pPr/>
              <a:t>14</a:t>
            </a:fld>
            <a:endParaRPr lang="en-US"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Centers (Microsoft 1)</a:t>
            </a:r>
            <a:endParaRPr lang="en-US" dirty="0"/>
          </a:p>
        </p:txBody>
      </p:sp>
      <p:sp>
        <p:nvSpPr>
          <p:cNvPr id="3" name="Content Placeholder 2"/>
          <p:cNvSpPr>
            <a:spLocks noGrp="1"/>
          </p:cNvSpPr>
          <p:nvPr>
            <p:ph idx="1"/>
          </p:nvPr>
        </p:nvSpPr>
        <p:spPr>
          <a:xfrm>
            <a:off x="457200" y="1518312"/>
            <a:ext cx="8229600" cy="4525963"/>
          </a:xfrm>
        </p:spPr>
        <p:txBody>
          <a:bodyPr/>
          <a:lstStyle/>
          <a:p>
            <a:r>
              <a:rPr lang="en-US" sz="2800" dirty="0" smtClean="0"/>
              <a:t>The Chicago Data Center: </a:t>
            </a:r>
          </a:p>
          <a:p>
            <a:pPr lvl="1"/>
            <a:r>
              <a:rPr lang="en-US" sz="2400" dirty="0" smtClean="0"/>
              <a:t>700,000 square feet – approximately the size of 16 football fields; </a:t>
            </a:r>
          </a:p>
          <a:p>
            <a:pPr lvl="1"/>
            <a:r>
              <a:rPr lang="en-US" sz="2400" dirty="0" smtClean="0"/>
              <a:t>Up to 220 shipping containers packed with servers; each container houses 1,800 to 2,500 servers, which makes 396,000 to 550,000 servers at the site! Each container can be wheeled in and out of the center in hours and be connected to the internet.</a:t>
            </a:r>
          </a:p>
          <a:p>
            <a:pPr lvl="1"/>
            <a:r>
              <a:rPr lang="en-US" sz="2400" dirty="0" smtClean="0"/>
              <a:t>Another source said a total capacity of 112 containers holding 224,000 servers.</a:t>
            </a:r>
          </a:p>
          <a:p>
            <a:pPr lvl="1"/>
            <a:r>
              <a:rPr lang="en-US" sz="2400" dirty="0" smtClean="0"/>
              <a:t>Go live July 20, 2009.</a:t>
            </a:r>
            <a:endParaRPr lang="en-US" sz="2400"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15</a:t>
            </a:fld>
            <a:endParaRPr lang="en-US">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Centers (Microsoft 2)</a:t>
            </a:r>
            <a:endParaRPr lang="en-US" dirty="0"/>
          </a:p>
        </p:txBody>
      </p:sp>
      <p:sp>
        <p:nvSpPr>
          <p:cNvPr id="3" name="Content Placeholder 2"/>
          <p:cNvSpPr>
            <a:spLocks noGrp="1"/>
          </p:cNvSpPr>
          <p:nvPr>
            <p:ph idx="1"/>
          </p:nvPr>
        </p:nvSpPr>
        <p:spPr/>
        <p:txBody>
          <a:bodyPr/>
          <a:lstStyle/>
          <a:p>
            <a:r>
              <a:rPr lang="en-US" dirty="0" smtClean="0"/>
              <a:t>The Dublin Data Center (Ireland): </a:t>
            </a:r>
          </a:p>
          <a:p>
            <a:pPr lvl="1"/>
            <a:r>
              <a:rPr lang="en-US" dirty="0" smtClean="0"/>
              <a:t>303,000 square feet, first phase, eventually will reach 550,00 square feet</a:t>
            </a:r>
          </a:p>
          <a:p>
            <a:pPr lvl="1"/>
            <a:r>
              <a:rPr lang="en-US" dirty="0" smtClean="0"/>
              <a:t>Supported by 5.4 megawatts electricity.</a:t>
            </a:r>
          </a:p>
          <a:p>
            <a:pPr lvl="1"/>
            <a:r>
              <a:rPr lang="en-US" dirty="0" smtClean="0"/>
              <a:t>Go live on July 1, 2009. (Started in summer 2007.)</a:t>
            </a:r>
          </a:p>
          <a:p>
            <a:pPr lvl="1"/>
            <a:r>
              <a:rPr lang="en-US" dirty="0" smtClean="0"/>
              <a:t>500 million dollar project.</a:t>
            </a:r>
          </a:p>
          <a:p>
            <a:pPr lvl="1"/>
            <a:r>
              <a:rPr lang="en-US" dirty="0" smtClean="0"/>
              <a:t>Expected to create 250 jobs.</a:t>
            </a:r>
          </a:p>
          <a:p>
            <a:pPr lvl="1"/>
            <a:endParaRPr lang="en-US"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16</a:t>
            </a:fld>
            <a:endParaRPr lang="en-US">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Centers (Microsoft 3)</a:t>
            </a:r>
            <a:endParaRPr lang="en-US" dirty="0"/>
          </a:p>
        </p:txBody>
      </p:sp>
      <p:sp>
        <p:nvSpPr>
          <p:cNvPr id="3" name="Content Placeholder 2"/>
          <p:cNvSpPr>
            <a:spLocks noGrp="1"/>
          </p:cNvSpPr>
          <p:nvPr>
            <p:ph idx="1"/>
          </p:nvPr>
        </p:nvSpPr>
        <p:spPr/>
        <p:txBody>
          <a:bodyPr/>
          <a:lstStyle/>
          <a:p>
            <a:r>
              <a:rPr lang="en-US" sz="3600" dirty="0" smtClean="0"/>
              <a:t>The Quincy Data Center (Washington): </a:t>
            </a:r>
          </a:p>
          <a:p>
            <a:pPr lvl="1"/>
            <a:r>
              <a:rPr lang="en-US" sz="2400" dirty="0" smtClean="0"/>
              <a:t>470,000 square feet room on a 75 acre site</a:t>
            </a:r>
          </a:p>
          <a:p>
            <a:pPr lvl="1"/>
            <a:r>
              <a:rPr lang="en-US" sz="2400" dirty="0" smtClean="0"/>
              <a:t>A tile floor and a maze of rooms centering around five 12,000-square-foot brain centers that contain tens of thousands of computer servers.</a:t>
            </a:r>
          </a:p>
          <a:p>
            <a:pPr lvl="1"/>
            <a:r>
              <a:rPr lang="en-US" sz="2400" dirty="0" smtClean="0"/>
              <a:t>Temperature kept in between 60 and 68 degree Fahrenheit</a:t>
            </a:r>
          </a:p>
          <a:p>
            <a:pPr lvl="1"/>
            <a:r>
              <a:rPr lang="en-US" sz="2400" dirty="0" smtClean="0"/>
              <a:t>Collects rainwater from its roof to use in its cooling system.</a:t>
            </a:r>
          </a:p>
          <a:p>
            <a:pPr lvl="1"/>
            <a:r>
              <a:rPr lang="en-US" sz="2400" dirty="0" smtClean="0"/>
              <a:t>Row after row of batteries to kick in for 18 seconds if a power failure should occur before the truck-sized backup generators fire up.</a:t>
            </a:r>
          </a:p>
          <a:p>
            <a:pPr lvl="1"/>
            <a:r>
              <a:rPr lang="en-US" sz="2400" dirty="0" smtClean="0"/>
              <a:t>Go live on March 27, 2007</a:t>
            </a:r>
            <a:endParaRPr lang="en-US" sz="2400"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17</a:t>
            </a:fld>
            <a:endParaRPr lang="en-US">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Centers (Microsoft 4)</a:t>
            </a:r>
            <a:endParaRPr lang="en-US" dirty="0"/>
          </a:p>
        </p:txBody>
      </p:sp>
      <p:sp>
        <p:nvSpPr>
          <p:cNvPr id="3" name="Content Placeholder 2"/>
          <p:cNvSpPr>
            <a:spLocks noGrp="1"/>
          </p:cNvSpPr>
          <p:nvPr>
            <p:ph idx="1"/>
          </p:nvPr>
        </p:nvSpPr>
        <p:spPr/>
        <p:txBody>
          <a:bodyPr/>
          <a:lstStyle/>
          <a:p>
            <a:r>
              <a:rPr lang="en-US" dirty="0" smtClean="0"/>
              <a:t>The San Antonio Data Center (Texas): </a:t>
            </a:r>
          </a:p>
          <a:p>
            <a:pPr lvl="1"/>
            <a:r>
              <a:rPr lang="en-US" dirty="0" smtClean="0"/>
              <a:t>550 million dollar project</a:t>
            </a:r>
          </a:p>
          <a:p>
            <a:pPr lvl="1"/>
            <a:r>
              <a:rPr lang="en-US" dirty="0" smtClean="0"/>
              <a:t>470,000 square foot</a:t>
            </a:r>
          </a:p>
          <a:p>
            <a:pPr lvl="1"/>
            <a:r>
              <a:rPr lang="en-US" dirty="0" smtClean="0"/>
              <a:t>Two 10 megawatt utility feeds, each expandable to 30 megawatts each.</a:t>
            </a:r>
            <a:endParaRPr lang="en-US"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18</a:t>
            </a:fld>
            <a:endParaRPr lang="en-US">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Data Center</a:t>
            </a:r>
            <a:endParaRPr lang="en-US" dirty="0"/>
          </a:p>
        </p:txBody>
      </p:sp>
      <p:sp>
        <p:nvSpPr>
          <p:cNvPr id="3" name="Content Placeholder 2"/>
          <p:cNvSpPr>
            <a:spLocks noGrp="1"/>
          </p:cNvSpPr>
          <p:nvPr>
            <p:ph idx="1"/>
          </p:nvPr>
        </p:nvSpPr>
        <p:spPr>
          <a:xfrm>
            <a:off x="457200" y="1504664"/>
            <a:ext cx="8229600" cy="4525963"/>
          </a:xfrm>
        </p:spPr>
        <p:txBody>
          <a:bodyPr/>
          <a:lstStyle/>
          <a:p>
            <a:r>
              <a:rPr lang="en-US" dirty="0" smtClean="0"/>
              <a:t>Lockport, NY Data Center</a:t>
            </a:r>
          </a:p>
          <a:p>
            <a:pPr lvl="1"/>
            <a:r>
              <a:rPr lang="en-US" dirty="0" smtClean="0"/>
              <a:t>Using Niagara Fall as its power source</a:t>
            </a:r>
          </a:p>
          <a:p>
            <a:pPr lvl="1"/>
            <a:r>
              <a:rPr lang="en-US" dirty="0" smtClean="0"/>
              <a:t>150 million dollars</a:t>
            </a:r>
          </a:p>
          <a:p>
            <a:pPr lvl="1"/>
            <a:r>
              <a:rPr lang="en-US" dirty="0" smtClean="0"/>
              <a:t>30 acre site</a:t>
            </a:r>
          </a:p>
          <a:p>
            <a:pPr lvl="1"/>
            <a:r>
              <a:rPr lang="en-US" dirty="0" smtClean="0"/>
              <a:t>181,000 square feet rooms</a:t>
            </a:r>
          </a:p>
          <a:p>
            <a:pPr lvl="1"/>
            <a:r>
              <a:rPr lang="en-US" dirty="0" smtClean="0"/>
              <a:t>First phase : 10 megawatts of hydro-electric power; second phase another 15 </a:t>
            </a:r>
            <a:r>
              <a:rPr lang="en-US" dirty="0" err="1" smtClean="0"/>
              <a:t>megewatts</a:t>
            </a:r>
            <a:endParaRPr lang="en-US" dirty="0" smtClean="0"/>
          </a:p>
          <a:p>
            <a:pPr lvl="1"/>
            <a:r>
              <a:rPr lang="en-US" dirty="0" smtClean="0"/>
              <a:t>To be completed by May 2010</a:t>
            </a:r>
          </a:p>
          <a:p>
            <a:r>
              <a:rPr lang="en-US" dirty="0" smtClean="0"/>
              <a:t>Quincy, Washington Yahoo Data Center</a:t>
            </a:r>
            <a:endParaRPr lang="en-US"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19</a:t>
            </a:fld>
            <a:endParaRPr lang="en-US">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5"/>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latin typeface="Arial" charset="0"/>
              </a:rPr>
              <a:t>Link </a:t>
            </a:r>
            <a:r>
              <a:rPr lang="en-US" i="0" dirty="0">
                <a:latin typeface="Arial" charset="0"/>
              </a:rPr>
              <a:t>Layer</a:t>
            </a:r>
          </a:p>
        </p:txBody>
      </p:sp>
      <p:sp>
        <p:nvSpPr>
          <p:cNvPr id="3075" name="Slide Number Placeholder 6"/>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5-</a:t>
            </a:r>
            <a:fld id="{5AE62925-9082-4189-BC87-073BBC57E22A}" type="slidenum">
              <a:rPr lang="en-US"/>
              <a:pPr/>
              <a:t>2</a:t>
            </a:fld>
            <a:endParaRPr lang="en-US"/>
          </a:p>
        </p:txBody>
      </p:sp>
      <p:pic>
        <p:nvPicPr>
          <p:cNvPr id="186371" name="Picture 5" descr="underline_base"/>
          <p:cNvPicPr>
            <a:picLocks noChangeArrowheads="1"/>
          </p:cNvPicPr>
          <p:nvPr/>
        </p:nvPicPr>
        <p:blipFill>
          <a:blip r:embed="rId3" cstate="print"/>
          <a:srcRect/>
          <a:stretch>
            <a:fillRect/>
          </a:stretch>
        </p:blipFill>
        <p:spPr bwMode="auto">
          <a:xfrm>
            <a:off x="581025" y="1028700"/>
            <a:ext cx="5942013" cy="173038"/>
          </a:xfrm>
          <a:prstGeom prst="rect">
            <a:avLst/>
          </a:prstGeom>
          <a:noFill/>
          <a:ln w="9525">
            <a:noFill/>
            <a:miter lim="800000"/>
            <a:headEnd/>
            <a:tailEnd/>
          </a:ln>
        </p:spPr>
      </p:pic>
      <p:sp>
        <p:nvSpPr>
          <p:cNvPr id="3077" name="Rectangle 2"/>
          <p:cNvSpPr>
            <a:spLocks noGrp="1" noChangeArrowheads="1"/>
          </p:cNvSpPr>
          <p:nvPr>
            <p:ph type="title"/>
          </p:nvPr>
        </p:nvSpPr>
        <p:spPr/>
        <p:txBody>
          <a:bodyPr/>
          <a:lstStyle/>
          <a:p>
            <a:pPr>
              <a:defRPr/>
            </a:pPr>
            <a:r>
              <a:rPr lang="en-US">
                <a:ea typeface="ＭＳ Ｐゴシック" charset="0"/>
                <a:cs typeface="+mj-cs"/>
              </a:rPr>
              <a:t>Link layer, </a:t>
            </a:r>
            <a:r>
              <a:rPr lang="en-US" sz="4000">
                <a:ea typeface="ＭＳ Ｐゴシック" charset="0"/>
                <a:cs typeface="+mj-cs"/>
              </a:rPr>
              <a:t>LAN</a:t>
            </a:r>
            <a:r>
              <a:rPr lang="en-US">
                <a:ea typeface="ＭＳ Ｐゴシック" charset="0"/>
                <a:cs typeface="+mj-cs"/>
              </a:rPr>
              <a:t>s: outline</a:t>
            </a:r>
          </a:p>
        </p:txBody>
      </p:sp>
      <p:sp>
        <p:nvSpPr>
          <p:cNvPr id="3078" name="Rectangle 3"/>
          <p:cNvSpPr>
            <a:spLocks noGrp="1" noChangeArrowheads="1"/>
          </p:cNvSpPr>
          <p:nvPr>
            <p:ph type="body" sz="half" idx="1"/>
          </p:nvPr>
        </p:nvSpPr>
        <p:spPr>
          <a:xfrm>
            <a:off x="533400" y="1600200"/>
            <a:ext cx="3922713" cy="4648200"/>
          </a:xfrm>
        </p:spPr>
        <p:txBody>
          <a:bodyPr/>
          <a:lstStyle/>
          <a:p>
            <a:pPr marL="457200" indent="-457200">
              <a:buFont typeface="Wingdings" charset="0"/>
              <a:buNone/>
              <a:defRPr/>
            </a:pPr>
            <a:r>
              <a:rPr lang="en-US" dirty="0">
                <a:solidFill>
                  <a:srgbClr val="000099"/>
                </a:solidFill>
                <a:ea typeface="ＭＳ Ｐゴシック" charset="0"/>
                <a:cs typeface="+mn-cs"/>
              </a:rPr>
              <a:t>5.1</a:t>
            </a:r>
            <a:r>
              <a:rPr lang="en-US" dirty="0">
                <a:solidFill>
                  <a:srgbClr val="CC0000"/>
                </a:solidFill>
                <a:ea typeface="ＭＳ Ｐゴシック" charset="0"/>
                <a:cs typeface="+mn-cs"/>
              </a:rPr>
              <a:t> </a:t>
            </a:r>
            <a:r>
              <a:rPr lang="en-US" dirty="0">
                <a:ea typeface="ＭＳ Ｐゴシック" charset="0"/>
                <a:cs typeface="+mn-cs"/>
              </a:rPr>
              <a:t>introduction, services</a:t>
            </a:r>
          </a:p>
          <a:p>
            <a:pPr marL="457200" indent="-457200">
              <a:buFont typeface="Wingdings" charset="0"/>
              <a:buNone/>
              <a:defRPr/>
            </a:pPr>
            <a:r>
              <a:rPr lang="en-US" dirty="0">
                <a:solidFill>
                  <a:srgbClr val="000099"/>
                </a:solidFill>
                <a:ea typeface="ＭＳ Ｐゴシック" charset="0"/>
                <a:cs typeface="+mn-cs"/>
              </a:rPr>
              <a:t>5.2</a:t>
            </a:r>
            <a:r>
              <a:rPr lang="en-US" dirty="0">
                <a:solidFill>
                  <a:srgbClr val="CC0000"/>
                </a:solidFill>
                <a:ea typeface="ＭＳ Ｐゴシック" charset="0"/>
                <a:cs typeface="+mn-cs"/>
              </a:rPr>
              <a:t> </a:t>
            </a:r>
            <a:r>
              <a:rPr lang="en-US" dirty="0">
                <a:ea typeface="ＭＳ Ｐゴシック" charset="0"/>
                <a:cs typeface="+mn-cs"/>
              </a:rPr>
              <a:t>error detection, correction </a:t>
            </a:r>
          </a:p>
          <a:p>
            <a:pPr marL="457200" indent="-457200">
              <a:buFont typeface="Wingdings" charset="0"/>
              <a:buNone/>
              <a:defRPr/>
            </a:pPr>
            <a:r>
              <a:rPr lang="en-US" dirty="0">
                <a:solidFill>
                  <a:srgbClr val="000099"/>
                </a:solidFill>
                <a:ea typeface="ＭＳ Ｐゴシック" charset="0"/>
                <a:cs typeface="+mn-cs"/>
              </a:rPr>
              <a:t>5.3</a:t>
            </a:r>
            <a:r>
              <a:rPr lang="en-US" dirty="0">
                <a:solidFill>
                  <a:srgbClr val="CC0000"/>
                </a:solidFill>
                <a:ea typeface="ＭＳ Ｐゴシック" charset="0"/>
                <a:cs typeface="+mn-cs"/>
              </a:rPr>
              <a:t> </a:t>
            </a:r>
            <a:r>
              <a:rPr lang="en-US" dirty="0">
                <a:ea typeface="ＭＳ Ｐゴシック" charset="0"/>
                <a:cs typeface="+mn-cs"/>
              </a:rPr>
              <a:t>multiple access protocols</a:t>
            </a:r>
          </a:p>
          <a:p>
            <a:pPr marL="457200" indent="-457200">
              <a:buFont typeface="Wingdings" charset="0"/>
              <a:buNone/>
              <a:defRPr/>
            </a:pPr>
            <a:r>
              <a:rPr lang="en-US" dirty="0">
                <a:solidFill>
                  <a:srgbClr val="000099"/>
                </a:solidFill>
                <a:ea typeface="ＭＳ Ｐゴシック" charset="0"/>
                <a:cs typeface="+mn-cs"/>
              </a:rPr>
              <a:t>5.4 </a:t>
            </a:r>
            <a:r>
              <a:rPr lang="en-US" dirty="0" smtClean="0">
                <a:solidFill>
                  <a:srgbClr val="000000"/>
                </a:solidFill>
                <a:ea typeface="ＭＳ Ｐゴシック" charset="0"/>
                <a:cs typeface="+mn-cs"/>
              </a:rPr>
              <a:t>LANs</a:t>
            </a:r>
            <a:endParaRPr lang="en-US" dirty="0">
              <a:solidFill>
                <a:srgbClr val="000000"/>
              </a:solidFill>
              <a:ea typeface="ＭＳ Ｐゴシック" charset="0"/>
              <a:cs typeface="+mn-cs"/>
            </a:endParaRPr>
          </a:p>
          <a:p>
            <a:pPr lvl="1">
              <a:buFont typeface="Wingdings" charset="0"/>
              <a:buChar char="§"/>
              <a:defRPr/>
            </a:pPr>
            <a:r>
              <a:rPr lang="en-US" dirty="0" smtClean="0">
                <a:ea typeface="ＭＳ Ｐゴシック" charset="0"/>
              </a:rPr>
              <a:t>addressing, ARP</a:t>
            </a:r>
          </a:p>
          <a:p>
            <a:pPr lvl="1">
              <a:buFont typeface="Wingdings" charset="0"/>
              <a:buChar char="§"/>
              <a:defRPr/>
            </a:pPr>
            <a:r>
              <a:rPr lang="en-US" dirty="0" smtClean="0">
                <a:ea typeface="ＭＳ Ｐゴシック" charset="0"/>
              </a:rPr>
              <a:t>Ethernet</a:t>
            </a:r>
          </a:p>
          <a:p>
            <a:pPr lvl="1">
              <a:buFont typeface="Wingdings" charset="0"/>
              <a:buChar char="§"/>
              <a:defRPr/>
            </a:pPr>
            <a:r>
              <a:rPr lang="en-US" dirty="0">
                <a:ea typeface="ＭＳ Ｐゴシック" charset="0"/>
              </a:rPr>
              <a:t>s</a:t>
            </a:r>
            <a:r>
              <a:rPr lang="en-US" dirty="0" smtClean="0">
                <a:ea typeface="ＭＳ Ｐゴシック" charset="0"/>
              </a:rPr>
              <a:t>witches</a:t>
            </a:r>
          </a:p>
          <a:p>
            <a:pPr lvl="1">
              <a:buFont typeface="Wingdings" charset="0"/>
              <a:buChar char="§"/>
              <a:defRPr/>
            </a:pPr>
            <a:r>
              <a:rPr lang="en-US" dirty="0" smtClean="0">
                <a:ea typeface="ＭＳ Ｐゴシック" charset="0"/>
              </a:rPr>
              <a:t>VLANS</a:t>
            </a:r>
            <a:endParaRPr lang="en-US" dirty="0">
              <a:ea typeface="ＭＳ Ｐゴシック" charset="0"/>
            </a:endParaRPr>
          </a:p>
        </p:txBody>
      </p:sp>
      <p:sp>
        <p:nvSpPr>
          <p:cNvPr id="3079" name="Rectangle 4"/>
          <p:cNvSpPr>
            <a:spLocks noGrp="1" noChangeArrowheads="1"/>
          </p:cNvSpPr>
          <p:nvPr>
            <p:ph type="body" sz="half" idx="2"/>
          </p:nvPr>
        </p:nvSpPr>
        <p:spPr>
          <a:xfrm>
            <a:off x="4495800" y="1600200"/>
            <a:ext cx="4054475" cy="4648200"/>
          </a:xfrm>
        </p:spPr>
        <p:txBody>
          <a:bodyPr/>
          <a:lstStyle/>
          <a:p>
            <a:pPr marL="457200" indent="-457200">
              <a:buFont typeface="Wingdings" pitchFamily="2" charset="2"/>
              <a:buNone/>
            </a:pPr>
            <a:r>
              <a:rPr lang="en-US" smtClean="0">
                <a:solidFill>
                  <a:srgbClr val="CC0000"/>
                </a:solidFill>
              </a:rPr>
              <a:t>5.5 link virtualization: MPLS</a:t>
            </a:r>
          </a:p>
          <a:p>
            <a:pPr marL="457200" indent="-457200">
              <a:buFont typeface="Wingdings" pitchFamily="2" charset="2"/>
              <a:buNone/>
            </a:pPr>
            <a:r>
              <a:rPr lang="en-US" smtClean="0">
                <a:solidFill>
                  <a:srgbClr val="000099"/>
                </a:solidFill>
              </a:rPr>
              <a:t>5.6</a:t>
            </a:r>
            <a:r>
              <a:rPr lang="en-US" smtClean="0"/>
              <a:t> data center networking</a:t>
            </a:r>
          </a:p>
          <a:p>
            <a:pPr marL="457200" indent="-457200">
              <a:buFont typeface="Wingdings" pitchFamily="2" charset="2"/>
              <a:buNone/>
            </a:pPr>
            <a:r>
              <a:rPr lang="en-US" smtClean="0">
                <a:solidFill>
                  <a:srgbClr val="000099"/>
                </a:solidFill>
              </a:rPr>
              <a:t>5.7</a:t>
            </a:r>
            <a:r>
              <a:rPr lang="en-US" smtClean="0"/>
              <a:t> a day in the life of a web request</a:t>
            </a:r>
          </a:p>
          <a:p>
            <a:pPr marL="457200" indent="-457200">
              <a:buFont typeface="Wingdings" pitchFamily="2" charset="2"/>
              <a:buNone/>
            </a:pPr>
            <a:endParaRPr lang="en-US" sz="2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84546276-FE2B-49B2-89AC-3F394C4E9095}" type="slidenum">
              <a:rPr lang="en-US">
                <a:solidFill>
                  <a:srgbClr val="000000"/>
                </a:solidFill>
              </a:rPr>
              <a:pPr/>
              <a:t>20</a:t>
            </a:fld>
            <a:endParaRPr lang="en-US">
              <a:solidFill>
                <a:srgbClr val="000000"/>
              </a:solidFill>
            </a:endParaRPr>
          </a:p>
        </p:txBody>
      </p:sp>
      <p:sp>
        <p:nvSpPr>
          <p:cNvPr id="68612" name="Rectangle 5"/>
          <p:cNvSpPr>
            <a:spLocks noGrp="1" noChangeArrowheads="1"/>
          </p:cNvSpPr>
          <p:nvPr>
            <p:ph type="title"/>
          </p:nvPr>
        </p:nvSpPr>
        <p:spPr>
          <a:xfrm>
            <a:off x="546100" y="115888"/>
            <a:ext cx="7772400" cy="936625"/>
          </a:xfrm>
        </p:spPr>
        <p:txBody>
          <a:bodyPr/>
          <a:lstStyle/>
          <a:p>
            <a:pPr>
              <a:defRPr/>
            </a:pPr>
            <a:r>
              <a:rPr lang="en-US" dirty="0" smtClean="0">
                <a:ea typeface="ＭＳ Ｐゴシック" charset="0"/>
                <a:cs typeface="+mj-cs"/>
              </a:rPr>
              <a:t>Data center networks </a:t>
            </a:r>
            <a:endParaRPr lang="en-US" dirty="0">
              <a:ea typeface="ＭＳ Ｐゴシック" charset="0"/>
              <a:cs typeface="+mj-cs"/>
            </a:endParaRPr>
          </a:p>
        </p:txBody>
      </p:sp>
      <p:sp>
        <p:nvSpPr>
          <p:cNvPr id="68613" name="Rectangle 6"/>
          <p:cNvSpPr>
            <a:spLocks noGrp="1" noChangeArrowheads="1"/>
          </p:cNvSpPr>
          <p:nvPr>
            <p:ph type="body" idx="1"/>
          </p:nvPr>
        </p:nvSpPr>
        <p:spPr>
          <a:xfrm>
            <a:off x="356638" y="1170672"/>
            <a:ext cx="8274050" cy="835025"/>
          </a:xfrm>
        </p:spPr>
        <p:txBody>
          <a:bodyPr/>
          <a:lstStyle/>
          <a:p>
            <a:r>
              <a:rPr lang="en-US" dirty="0" smtClean="0"/>
              <a:t>10</a:t>
            </a:r>
            <a:r>
              <a:rPr lang="en-US" altLang="en-US" dirty="0" smtClean="0"/>
              <a:t>’</a:t>
            </a:r>
            <a:r>
              <a:rPr lang="en-US" dirty="0" smtClean="0"/>
              <a:t>s to 100</a:t>
            </a:r>
            <a:r>
              <a:rPr lang="en-US" altLang="en-US" dirty="0" smtClean="0"/>
              <a:t>’</a:t>
            </a:r>
            <a:r>
              <a:rPr lang="en-US" dirty="0" smtClean="0"/>
              <a:t>s of thousands of hosts, often closely coupled, in close proximity:</a:t>
            </a:r>
          </a:p>
          <a:p>
            <a:pPr lvl="1"/>
            <a:r>
              <a:rPr lang="en-US" dirty="0" smtClean="0"/>
              <a:t>e-business (e.g., Amazon)</a:t>
            </a:r>
          </a:p>
          <a:p>
            <a:pPr lvl="1"/>
            <a:r>
              <a:rPr lang="en-US" dirty="0" smtClean="0"/>
              <a:t>content-servers (e.g., YouTube, </a:t>
            </a:r>
            <a:r>
              <a:rPr lang="en-US" dirty="0" err="1" smtClean="0"/>
              <a:t>Akamai</a:t>
            </a:r>
            <a:r>
              <a:rPr lang="en-US" dirty="0" smtClean="0"/>
              <a:t>, Apple, Microsoft)</a:t>
            </a:r>
          </a:p>
          <a:p>
            <a:pPr lvl="1"/>
            <a:r>
              <a:rPr lang="en-US" dirty="0" smtClean="0"/>
              <a:t>search engines, data mining (e.g., Google)</a:t>
            </a:r>
          </a:p>
          <a:p>
            <a:endParaRPr lang="en-US" dirty="0" smtClean="0"/>
          </a:p>
        </p:txBody>
      </p:sp>
      <p:pic>
        <p:nvPicPr>
          <p:cNvPr id="202757" name="Picture 20" descr="underline_base"/>
          <p:cNvPicPr>
            <a:picLocks noChangeArrowheads="1"/>
          </p:cNvPicPr>
          <p:nvPr/>
        </p:nvPicPr>
        <p:blipFill>
          <a:blip r:embed="rId3" cstate="print"/>
          <a:srcRect/>
          <a:stretch>
            <a:fillRect/>
          </a:stretch>
        </p:blipFill>
        <p:spPr bwMode="auto">
          <a:xfrm>
            <a:off x="615950" y="823913"/>
            <a:ext cx="5183188" cy="201612"/>
          </a:xfrm>
          <a:prstGeom prst="rect">
            <a:avLst/>
          </a:prstGeom>
          <a:noFill/>
          <a:ln w="9525">
            <a:noFill/>
            <a:miter lim="800000"/>
            <a:headEnd/>
            <a:tailEnd/>
          </a:ln>
        </p:spPr>
      </p:pic>
      <p:sp>
        <p:nvSpPr>
          <p:cNvPr id="66" name="Rectangle 6"/>
          <p:cNvSpPr txBox="1">
            <a:spLocks noChangeArrowheads="1"/>
          </p:cNvSpPr>
          <p:nvPr/>
        </p:nvSpPr>
        <p:spPr bwMode="auto">
          <a:xfrm>
            <a:off x="397605" y="4148530"/>
            <a:ext cx="4678362"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a:defRPr/>
            </a:pPr>
            <a:r>
              <a:rPr lang="en-US" i="0" dirty="0">
                <a:cs typeface="+mn-cs"/>
              </a:rPr>
              <a:t>c</a:t>
            </a:r>
            <a:r>
              <a:rPr lang="en-US" i="0" dirty="0" smtClean="0">
                <a:cs typeface="+mn-cs"/>
              </a:rPr>
              <a:t>hallenges:</a:t>
            </a:r>
          </a:p>
          <a:p>
            <a:pPr lvl="1">
              <a:defRPr/>
            </a:pPr>
            <a:r>
              <a:rPr lang="en-US" i="0" dirty="0"/>
              <a:t>m</a:t>
            </a:r>
            <a:r>
              <a:rPr lang="en-US" i="0" dirty="0" smtClean="0"/>
              <a:t>ultiple applications, each serving massive numbers of clients </a:t>
            </a:r>
          </a:p>
          <a:p>
            <a:pPr lvl="1">
              <a:defRPr/>
            </a:pPr>
            <a:r>
              <a:rPr lang="en-US" i="0" dirty="0"/>
              <a:t>m</a:t>
            </a:r>
            <a:r>
              <a:rPr lang="en-US" i="0" dirty="0" smtClean="0"/>
              <a:t>anaging/balancing load, avoiding processing, networking, data bottlenecks  </a:t>
            </a:r>
          </a:p>
        </p:txBody>
      </p:sp>
      <p:pic>
        <p:nvPicPr>
          <p:cNvPr id="202759" name="Picture 1"/>
          <p:cNvPicPr>
            <a:picLocks noChangeAspect="1"/>
          </p:cNvPicPr>
          <p:nvPr/>
        </p:nvPicPr>
        <p:blipFill>
          <a:blip r:embed="rId4" cstate="print"/>
          <a:srcRect/>
          <a:stretch>
            <a:fillRect/>
          </a:stretch>
        </p:blipFill>
        <p:spPr bwMode="auto">
          <a:xfrm>
            <a:off x="5321300" y="3451225"/>
            <a:ext cx="3527425" cy="2522538"/>
          </a:xfrm>
          <a:prstGeom prst="rect">
            <a:avLst/>
          </a:prstGeom>
          <a:noFill/>
          <a:ln w="9525">
            <a:noFill/>
            <a:miter lim="800000"/>
            <a:headEnd/>
            <a:tailEnd/>
          </a:ln>
        </p:spPr>
      </p:pic>
      <p:sp>
        <p:nvSpPr>
          <p:cNvPr id="202760" name="TextBox 3"/>
          <p:cNvSpPr txBox="1">
            <a:spLocks noChangeArrowheads="1"/>
          </p:cNvSpPr>
          <p:nvPr/>
        </p:nvSpPr>
        <p:spPr bwMode="auto">
          <a:xfrm>
            <a:off x="5265738" y="5951538"/>
            <a:ext cx="2828925" cy="523875"/>
          </a:xfrm>
          <a:prstGeom prst="rect">
            <a:avLst/>
          </a:prstGeom>
          <a:noFill/>
          <a:ln w="9525">
            <a:noFill/>
            <a:miter lim="800000"/>
            <a:headEnd/>
            <a:tailEnd/>
          </a:ln>
        </p:spPr>
        <p:txBody>
          <a:bodyPr wrap="none">
            <a:spAutoFit/>
          </a:bodyPr>
          <a:lstStyle/>
          <a:p>
            <a:r>
              <a:rPr lang="en-US" sz="1400" i="0">
                <a:latin typeface="Arial" pitchFamily="34" charset="0"/>
                <a:cs typeface="Arial" pitchFamily="34" charset="0"/>
              </a:rPr>
              <a:t>Inside a 40-ft Microsoft container, </a:t>
            </a:r>
          </a:p>
          <a:p>
            <a:r>
              <a:rPr lang="en-US" sz="1400" i="0">
                <a:latin typeface="Arial" pitchFamily="34" charset="0"/>
                <a:cs typeface="Arial" pitchFamily="34" charset="0"/>
              </a:rPr>
              <a:t>Chicago data center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addresses and </a:t>
            </a:r>
            <a:r>
              <a:rPr lang="en-US" dirty="0" err="1" smtClean="0"/>
              <a:t>geolocations</a:t>
            </a:r>
            <a:endParaRPr lang="en-US" dirty="0"/>
          </a:p>
        </p:txBody>
      </p:sp>
      <p:sp>
        <p:nvSpPr>
          <p:cNvPr id="3" name="Content Placeholder 2"/>
          <p:cNvSpPr>
            <a:spLocks noGrp="1"/>
          </p:cNvSpPr>
          <p:nvPr>
            <p:ph idx="1"/>
          </p:nvPr>
        </p:nvSpPr>
        <p:spPr/>
        <p:txBody>
          <a:bodyPr/>
          <a:lstStyle/>
          <a:p>
            <a:r>
              <a:rPr lang="en-US" dirty="0" smtClean="0"/>
              <a:t>IP addresses are not designed to have correlation with geo-locations;</a:t>
            </a:r>
          </a:p>
          <a:p>
            <a:r>
              <a:rPr lang="en-US" dirty="0" smtClean="0"/>
              <a:t>However, software can collect the information using crowd-sourcing and report back;</a:t>
            </a:r>
          </a:p>
          <a:p>
            <a:r>
              <a:rPr lang="en-US" dirty="0" smtClean="0"/>
              <a:t>Try</a:t>
            </a:r>
          </a:p>
          <a:p>
            <a:pPr lvl="1"/>
            <a:r>
              <a:rPr lang="en-US" dirty="0" smtClean="0">
                <a:hlinkClick r:id="rId2"/>
              </a:rPr>
              <a:t>http://www.iplocation.net/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Footer Placeholder 4"/>
          <p:cNvSpPr>
            <a:spLocks noGrp="1"/>
          </p:cNvSpPr>
          <p:nvPr>
            <p:ph type="ftr" sz="quarter" idx="11"/>
          </p:nvPr>
        </p:nvSpPr>
        <p:spPr>
          <a:xfrm>
            <a:off x="5572125" y="6486525"/>
            <a:ext cx="2895600" cy="4572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r">
              <a:defRPr/>
            </a:pPr>
            <a:r>
              <a:rPr lang="en-US" i="0" dirty="0" smtClean="0">
                <a:solidFill>
                  <a:srgbClr val="000000"/>
                </a:solidFill>
                <a:latin typeface="Arial" charset="0"/>
                <a:cs typeface="ＭＳ Ｐゴシック" charset="0"/>
              </a:rPr>
              <a:t>Link </a:t>
            </a:r>
            <a:r>
              <a:rPr lang="en-US" i="0" dirty="0">
                <a:solidFill>
                  <a:srgbClr val="000000"/>
                </a:solidFill>
                <a:latin typeface="Arial" charset="0"/>
                <a:cs typeface="ＭＳ Ｐゴシック" charset="0"/>
              </a:rPr>
              <a:t>Layer</a:t>
            </a:r>
          </a:p>
        </p:txBody>
      </p:sp>
      <p:sp>
        <p:nvSpPr>
          <p:cNvPr id="1568" name="Slide Number Placeholder 5"/>
          <p:cNvSpPr>
            <a:spLocks noGrp="1"/>
          </p:cNvSpPr>
          <p:nvPr>
            <p:ph type="sldNum" sz="quarter" idx="12"/>
          </p:nvPr>
        </p:nvSpPr>
        <p:spPr>
          <a:xfrm>
            <a:off x="8181975" y="6486525"/>
            <a:ext cx="676275" cy="4572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i="0">
                <a:solidFill>
                  <a:srgbClr val="000000"/>
                </a:solidFill>
                <a:latin typeface="Arial" pitchFamily="34" charset="0"/>
              </a:rPr>
              <a:t>5-</a:t>
            </a:r>
            <a:fld id="{8C8CDC3E-1B1B-480B-B1A4-07F062F4CE6E}" type="slidenum">
              <a:rPr lang="en-US" i="0">
                <a:solidFill>
                  <a:srgbClr val="000000"/>
                </a:solidFill>
                <a:latin typeface="Arial" pitchFamily="34" charset="0"/>
              </a:rPr>
              <a:pPr/>
              <a:t>22</a:t>
            </a:fld>
            <a:endParaRPr lang="en-US" i="0">
              <a:solidFill>
                <a:srgbClr val="000000"/>
              </a:solidFill>
              <a:latin typeface="Arial" pitchFamily="34" charset="0"/>
            </a:endParaRPr>
          </a:p>
        </p:txBody>
      </p:sp>
      <p:cxnSp>
        <p:nvCxnSpPr>
          <p:cNvPr id="508" name="Straight Connector 507"/>
          <p:cNvCxnSpPr>
            <a:stCxn id="53" idx="3"/>
            <a:endCxn id="71" idx="1"/>
          </p:cNvCxnSpPr>
          <p:nvPr/>
        </p:nvCxnSpPr>
        <p:spPr>
          <a:xfrm flipH="1">
            <a:off x="1606550" y="4151313"/>
            <a:ext cx="893763" cy="392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a:off x="2638425" y="4017963"/>
            <a:ext cx="374650" cy="538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H="1">
            <a:off x="4868863" y="4121150"/>
            <a:ext cx="415925" cy="53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5597525" y="4005263"/>
            <a:ext cx="374650" cy="538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87"/>
          <p:cNvGrpSpPr>
            <a:grpSpLocks/>
          </p:cNvGrpSpPr>
          <p:nvPr/>
        </p:nvGrpSpPr>
        <p:grpSpPr bwMode="auto">
          <a:xfrm>
            <a:off x="2105025" y="3932238"/>
            <a:ext cx="1052513" cy="355600"/>
            <a:chOff x="4410" y="1365"/>
            <a:chExt cx="663" cy="224"/>
          </a:xfrm>
        </p:grpSpPr>
        <p:sp>
          <p:nvSpPr>
            <p:cNvPr id="52"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55"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56"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grpSp>
        <p:nvGrpSpPr>
          <p:cNvPr id="3" name="Group 187"/>
          <p:cNvGrpSpPr>
            <a:grpSpLocks/>
          </p:cNvGrpSpPr>
          <p:nvPr/>
        </p:nvGrpSpPr>
        <p:grpSpPr bwMode="auto">
          <a:xfrm>
            <a:off x="4924425" y="3932238"/>
            <a:ext cx="1052513" cy="355600"/>
            <a:chOff x="4410" y="1365"/>
            <a:chExt cx="663" cy="224"/>
          </a:xfrm>
        </p:grpSpPr>
        <p:sp>
          <p:nvSpPr>
            <p:cNvPr id="58"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9"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60"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61"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62"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498" name="Straight Connector 497"/>
          <p:cNvCxnSpPr>
            <a:stCxn id="55" idx="0"/>
          </p:cNvCxnSpPr>
          <p:nvPr/>
        </p:nvCxnSpPr>
        <p:spPr>
          <a:xfrm flipH="1" flipV="1">
            <a:off x="1724025" y="3779838"/>
            <a:ext cx="484188" cy="32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flipH="1">
            <a:off x="5915025" y="3856038"/>
            <a:ext cx="457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H="1">
            <a:off x="5534025" y="3563938"/>
            <a:ext cx="0" cy="368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H="1">
            <a:off x="2714625" y="3551238"/>
            <a:ext cx="0" cy="368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3014663" y="2540000"/>
            <a:ext cx="1069975" cy="446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7" name="TextBox 546"/>
          <p:cNvSpPr txBox="1"/>
          <p:nvPr/>
        </p:nvSpPr>
        <p:spPr>
          <a:xfrm>
            <a:off x="6908800" y="5600700"/>
            <a:ext cx="1065213" cy="307975"/>
          </a:xfrm>
          <a:prstGeom prst="rect">
            <a:avLst/>
          </a:prstGeom>
          <a:noFill/>
        </p:spPr>
        <p:txBody>
          <a:bodyPr wrap="none">
            <a:spAutoFit/>
          </a:bodyPr>
          <a:lstStyle/>
          <a:p>
            <a:pPr eaLnBrk="1" fontAlgn="auto" hangingPunct="1">
              <a:spcBef>
                <a:spcPts val="0"/>
              </a:spcBef>
              <a:spcAft>
                <a:spcPts val="0"/>
              </a:spcAft>
              <a:defRPr/>
            </a:pPr>
            <a:r>
              <a:rPr lang="en-US" sz="1400" i="0" dirty="0">
                <a:solidFill>
                  <a:prstClr val="black"/>
                </a:solidFill>
                <a:latin typeface="Calibri"/>
                <a:ea typeface="+mn-ea"/>
              </a:rPr>
              <a:t>Server racks</a:t>
            </a:r>
          </a:p>
        </p:txBody>
      </p:sp>
      <p:sp>
        <p:nvSpPr>
          <p:cNvPr id="555" name="TextBox 554"/>
          <p:cNvSpPr txBox="1"/>
          <p:nvPr/>
        </p:nvSpPr>
        <p:spPr>
          <a:xfrm>
            <a:off x="6894513" y="5143500"/>
            <a:ext cx="1143000" cy="307975"/>
          </a:xfrm>
          <a:prstGeom prst="rect">
            <a:avLst/>
          </a:prstGeom>
          <a:noFill/>
        </p:spPr>
        <p:txBody>
          <a:bodyPr>
            <a:spAutoFit/>
          </a:bodyPr>
          <a:lstStyle/>
          <a:p>
            <a:pPr eaLnBrk="1" fontAlgn="auto" hangingPunct="1">
              <a:spcBef>
                <a:spcPts val="0"/>
              </a:spcBef>
              <a:spcAft>
                <a:spcPts val="0"/>
              </a:spcAft>
              <a:defRPr/>
            </a:pPr>
            <a:r>
              <a:rPr lang="en-US" sz="1400" i="0" dirty="0">
                <a:solidFill>
                  <a:prstClr val="black"/>
                </a:solidFill>
                <a:latin typeface="Calibri"/>
                <a:ea typeface="+mn-ea"/>
              </a:rPr>
              <a:t>TOR switches</a:t>
            </a:r>
          </a:p>
        </p:txBody>
      </p:sp>
      <p:sp>
        <p:nvSpPr>
          <p:cNvPr id="432" name="TextBox 431"/>
          <p:cNvSpPr txBox="1"/>
          <p:nvPr/>
        </p:nvSpPr>
        <p:spPr>
          <a:xfrm>
            <a:off x="6985000" y="4008438"/>
            <a:ext cx="1590675" cy="307975"/>
          </a:xfrm>
          <a:prstGeom prst="rect">
            <a:avLst/>
          </a:prstGeom>
          <a:noFill/>
        </p:spPr>
        <p:txBody>
          <a:bodyPr>
            <a:spAutoFit/>
          </a:bodyPr>
          <a:lstStyle/>
          <a:p>
            <a:pPr eaLnBrk="1" fontAlgn="auto" hangingPunct="1">
              <a:spcBef>
                <a:spcPts val="0"/>
              </a:spcBef>
              <a:spcAft>
                <a:spcPts val="0"/>
              </a:spcAft>
              <a:defRPr/>
            </a:pPr>
            <a:r>
              <a:rPr lang="en-US" sz="1400" i="0" dirty="0">
                <a:solidFill>
                  <a:prstClr val="black"/>
                </a:solidFill>
                <a:latin typeface="Calibri"/>
                <a:ea typeface="+mn-ea"/>
              </a:rPr>
              <a:t>Tier-1 switches</a:t>
            </a:r>
          </a:p>
        </p:txBody>
      </p:sp>
      <p:sp>
        <p:nvSpPr>
          <p:cNvPr id="433" name="TextBox 432"/>
          <p:cNvSpPr txBox="1"/>
          <p:nvPr/>
        </p:nvSpPr>
        <p:spPr>
          <a:xfrm>
            <a:off x="6892925" y="4654550"/>
            <a:ext cx="1590675" cy="307975"/>
          </a:xfrm>
          <a:prstGeom prst="rect">
            <a:avLst/>
          </a:prstGeom>
          <a:noFill/>
        </p:spPr>
        <p:txBody>
          <a:bodyPr>
            <a:spAutoFit/>
          </a:bodyPr>
          <a:lstStyle/>
          <a:p>
            <a:pPr eaLnBrk="1" fontAlgn="auto" hangingPunct="1">
              <a:spcBef>
                <a:spcPts val="0"/>
              </a:spcBef>
              <a:spcAft>
                <a:spcPts val="0"/>
              </a:spcAft>
              <a:defRPr/>
            </a:pPr>
            <a:r>
              <a:rPr lang="en-US" sz="1400" i="0" dirty="0">
                <a:solidFill>
                  <a:prstClr val="black"/>
                </a:solidFill>
                <a:latin typeface="Calibri"/>
                <a:ea typeface="+mn-ea"/>
              </a:rPr>
              <a:t>Tier-2 switches</a:t>
            </a:r>
          </a:p>
        </p:txBody>
      </p:sp>
      <p:grpSp>
        <p:nvGrpSpPr>
          <p:cNvPr id="4" name="Group 1287"/>
          <p:cNvGrpSpPr>
            <a:grpSpLocks/>
          </p:cNvGrpSpPr>
          <p:nvPr/>
        </p:nvGrpSpPr>
        <p:grpSpPr bwMode="auto">
          <a:xfrm>
            <a:off x="6359525" y="3449638"/>
            <a:ext cx="381000" cy="609600"/>
            <a:chOff x="4140" y="429"/>
            <a:chExt cx="1425" cy="2396"/>
          </a:xfrm>
        </p:grpSpPr>
        <p:sp>
          <p:nvSpPr>
            <p:cNvPr id="434" name="Freeform 1288"/>
            <p:cNvSpPr>
              <a:spLocks/>
            </p:cNvSpPr>
            <p:nvPr/>
          </p:nvSpPr>
          <p:spPr bwMode="auto">
            <a:xfrm>
              <a:off x="5268" y="435"/>
              <a:ext cx="285" cy="2284"/>
            </a:xfrm>
            <a:custGeom>
              <a:avLst/>
              <a:gdLst>
                <a:gd name="T0" fmla="*/ 32 w 354"/>
                <a:gd name="T1" fmla="*/ 0 h 2742"/>
                <a:gd name="T2" fmla="*/ 182 w 354"/>
                <a:gd name="T3" fmla="*/ 197 h 2742"/>
                <a:gd name="T4" fmla="*/ 178 w 354"/>
                <a:gd name="T5" fmla="*/ 1519 h 2742"/>
                <a:gd name="T6" fmla="*/ 0 w 354"/>
                <a:gd name="T7" fmla="*/ 1588 h 2742"/>
                <a:gd name="T8" fmla="*/ 32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435" name="Rectangle 1289"/>
            <p:cNvSpPr>
              <a:spLocks noChangeArrowheads="1"/>
            </p:cNvSpPr>
            <p:nvPr/>
          </p:nvSpPr>
          <p:spPr bwMode="auto">
            <a:xfrm>
              <a:off x="4205" y="429"/>
              <a:ext cx="1045" cy="2284"/>
            </a:xfrm>
            <a:prstGeom prst="rect">
              <a:avLst/>
            </a:prstGeom>
            <a:gradFill rotWithShape="1">
              <a:gsLst>
                <a:gs pos="0">
                  <a:srgbClr val="292929"/>
                </a:gs>
                <a:gs pos="100000">
                  <a:srgbClr val="808080"/>
                </a:gs>
              </a:gsLst>
              <a:lin ang="0" scaled="1"/>
            </a:gradFill>
            <a:ln w="9525">
              <a:noFill/>
              <a:miter lim="800000"/>
              <a:headEnd/>
              <a:tailEnd/>
            </a:ln>
            <a:effectLst/>
          </p:spPr>
          <p:txBody>
            <a:bodyPr wrap="none" anchor="ctr"/>
            <a:lstStyle/>
            <a:p>
              <a:pPr eaLnBrk="1" hangingPunct="1"/>
              <a:endParaRPr lang="en-US" i="0">
                <a:solidFill>
                  <a:srgbClr val="000000"/>
                </a:solidFill>
                <a:latin typeface="Calibri" pitchFamily="34" charset="0"/>
              </a:endParaRPr>
            </a:p>
          </p:txBody>
        </p:sp>
        <p:sp>
          <p:nvSpPr>
            <p:cNvPr id="436" name="Freeform 1290"/>
            <p:cNvSpPr>
              <a:spLocks/>
            </p:cNvSpPr>
            <p:nvPr/>
          </p:nvSpPr>
          <p:spPr bwMode="auto">
            <a:xfrm>
              <a:off x="5322" y="573"/>
              <a:ext cx="166" cy="2115"/>
            </a:xfrm>
            <a:custGeom>
              <a:avLst/>
              <a:gdLst>
                <a:gd name="T0" fmla="*/ 4 w 211"/>
                <a:gd name="T1" fmla="*/ 0 h 2537"/>
                <a:gd name="T2" fmla="*/ 106 w 211"/>
                <a:gd name="T3" fmla="*/ 127 h 2537"/>
                <a:gd name="T4" fmla="*/ 4 w 211"/>
                <a:gd name="T5" fmla="*/ 1449 h 2537"/>
                <a:gd name="T6" fmla="*/ 4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437" name="Freeform 1291"/>
            <p:cNvSpPr>
              <a:spLocks/>
            </p:cNvSpPr>
            <p:nvPr/>
          </p:nvSpPr>
          <p:spPr bwMode="auto">
            <a:xfrm>
              <a:off x="5286" y="1639"/>
              <a:ext cx="261" cy="187"/>
            </a:xfrm>
            <a:custGeom>
              <a:avLst/>
              <a:gdLst>
                <a:gd name="T0" fmla="*/ 2 w 328"/>
                <a:gd name="T1" fmla="*/ 0 h 226"/>
                <a:gd name="T2" fmla="*/ 168 w 328"/>
                <a:gd name="T3" fmla="*/ 74 h 226"/>
                <a:gd name="T4" fmla="*/ 166 w 328"/>
                <a:gd name="T5" fmla="*/ 131 h 226"/>
                <a:gd name="T6" fmla="*/ 0 w 328"/>
                <a:gd name="T7" fmla="*/ 5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438" name="Rectangle 1292"/>
            <p:cNvSpPr>
              <a:spLocks noChangeArrowheads="1"/>
            </p:cNvSpPr>
            <p:nvPr/>
          </p:nvSpPr>
          <p:spPr bwMode="auto">
            <a:xfrm>
              <a:off x="4211" y="691"/>
              <a:ext cx="600" cy="50"/>
            </a:xfrm>
            <a:prstGeom prst="rect">
              <a:avLst/>
            </a:prstGeom>
            <a:solidFill>
              <a:schemeClr val="tx1"/>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grpSp>
          <p:nvGrpSpPr>
            <p:cNvPr id="8" name="Group 1293"/>
            <p:cNvGrpSpPr>
              <a:grpSpLocks/>
            </p:cNvGrpSpPr>
            <p:nvPr/>
          </p:nvGrpSpPr>
          <p:grpSpPr bwMode="auto">
            <a:xfrm>
              <a:off x="4749" y="668"/>
              <a:ext cx="581" cy="145"/>
              <a:chOff x="614" y="2568"/>
              <a:chExt cx="725" cy="139"/>
            </a:xfrm>
          </p:grpSpPr>
          <p:sp>
            <p:nvSpPr>
              <p:cNvPr id="464" name="AutoShape 1294"/>
              <p:cNvSpPr>
                <a:spLocks noChangeArrowheads="1"/>
              </p:cNvSpPr>
              <p:nvPr/>
            </p:nvSpPr>
            <p:spPr bwMode="auto">
              <a:xfrm>
                <a:off x="617" y="2566"/>
                <a:ext cx="719" cy="144"/>
              </a:xfrm>
              <a:prstGeom prst="roundRect">
                <a:avLst>
                  <a:gd name="adj" fmla="val 50000"/>
                </a:avLst>
              </a:prstGeom>
              <a:solidFill>
                <a:schemeClr val="tx1"/>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65" name="AutoShape 1295"/>
              <p:cNvSpPr>
                <a:spLocks noChangeArrowheads="1"/>
              </p:cNvSpPr>
              <p:nvPr/>
            </p:nvSpPr>
            <p:spPr bwMode="auto">
              <a:xfrm>
                <a:off x="632" y="2584"/>
                <a:ext cx="689"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440" name="Rectangle 1296"/>
            <p:cNvSpPr>
              <a:spLocks noChangeArrowheads="1"/>
            </p:cNvSpPr>
            <p:nvPr/>
          </p:nvSpPr>
          <p:spPr bwMode="auto">
            <a:xfrm>
              <a:off x="4223" y="1022"/>
              <a:ext cx="600" cy="44"/>
            </a:xfrm>
            <a:prstGeom prst="rect">
              <a:avLst/>
            </a:prstGeom>
            <a:solidFill>
              <a:schemeClr val="tx1"/>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grpSp>
          <p:nvGrpSpPr>
            <p:cNvPr id="15" name="Group 1297"/>
            <p:cNvGrpSpPr>
              <a:grpSpLocks/>
            </p:cNvGrpSpPr>
            <p:nvPr/>
          </p:nvGrpSpPr>
          <p:grpSpPr bwMode="auto">
            <a:xfrm>
              <a:off x="4747" y="994"/>
              <a:ext cx="581" cy="134"/>
              <a:chOff x="614" y="2568"/>
              <a:chExt cx="725" cy="139"/>
            </a:xfrm>
          </p:grpSpPr>
          <p:sp>
            <p:nvSpPr>
              <p:cNvPr id="462" name="AutoShape 1298"/>
              <p:cNvSpPr>
                <a:spLocks noChangeArrowheads="1"/>
              </p:cNvSpPr>
              <p:nvPr/>
            </p:nvSpPr>
            <p:spPr bwMode="auto">
              <a:xfrm>
                <a:off x="612" y="2571"/>
                <a:ext cx="726" cy="136"/>
              </a:xfrm>
              <a:prstGeom prst="roundRect">
                <a:avLst>
                  <a:gd name="adj" fmla="val 50000"/>
                </a:avLst>
              </a:prstGeom>
              <a:solidFill>
                <a:schemeClr val="tx1"/>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63" name="AutoShape 1299"/>
              <p:cNvSpPr>
                <a:spLocks noChangeArrowheads="1"/>
              </p:cNvSpPr>
              <p:nvPr/>
            </p:nvSpPr>
            <p:spPr bwMode="auto">
              <a:xfrm>
                <a:off x="627" y="2584"/>
                <a:ext cx="69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442" name="Rectangle 1300"/>
            <p:cNvSpPr>
              <a:spLocks noChangeArrowheads="1"/>
            </p:cNvSpPr>
            <p:nvPr/>
          </p:nvSpPr>
          <p:spPr bwMode="auto">
            <a:xfrm>
              <a:off x="4217" y="1359"/>
              <a:ext cx="594" cy="44"/>
            </a:xfrm>
            <a:prstGeom prst="rect">
              <a:avLst/>
            </a:prstGeom>
            <a:solidFill>
              <a:schemeClr val="tx1"/>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sp>
          <p:nvSpPr>
            <p:cNvPr id="443" name="Rectangle 1301"/>
            <p:cNvSpPr>
              <a:spLocks noChangeArrowheads="1"/>
            </p:cNvSpPr>
            <p:nvPr/>
          </p:nvSpPr>
          <p:spPr bwMode="auto">
            <a:xfrm>
              <a:off x="4229" y="1652"/>
              <a:ext cx="594" cy="50"/>
            </a:xfrm>
            <a:prstGeom prst="rect">
              <a:avLst/>
            </a:prstGeom>
            <a:solidFill>
              <a:schemeClr val="tx1"/>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grpSp>
          <p:nvGrpSpPr>
            <p:cNvPr id="16" name="Group 1302"/>
            <p:cNvGrpSpPr>
              <a:grpSpLocks/>
            </p:cNvGrpSpPr>
            <p:nvPr/>
          </p:nvGrpSpPr>
          <p:grpSpPr bwMode="auto">
            <a:xfrm>
              <a:off x="4735" y="1627"/>
              <a:ext cx="582" cy="151"/>
              <a:chOff x="614" y="2568"/>
              <a:chExt cx="725" cy="139"/>
            </a:xfrm>
          </p:grpSpPr>
          <p:sp>
            <p:nvSpPr>
              <p:cNvPr id="460" name="AutoShape 1303"/>
              <p:cNvSpPr>
                <a:spLocks noChangeArrowheads="1"/>
              </p:cNvSpPr>
              <p:nvPr/>
            </p:nvSpPr>
            <p:spPr bwMode="auto">
              <a:xfrm>
                <a:off x="612" y="2568"/>
                <a:ext cx="725" cy="138"/>
              </a:xfrm>
              <a:prstGeom prst="roundRect">
                <a:avLst>
                  <a:gd name="adj" fmla="val 50000"/>
                </a:avLst>
              </a:prstGeom>
              <a:solidFill>
                <a:schemeClr val="tx1"/>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61" name="AutoShape 1304"/>
              <p:cNvSpPr>
                <a:spLocks noChangeArrowheads="1"/>
              </p:cNvSpPr>
              <p:nvPr/>
            </p:nvSpPr>
            <p:spPr bwMode="auto">
              <a:xfrm>
                <a:off x="627" y="2585"/>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445" name="Freeform 1305"/>
            <p:cNvSpPr>
              <a:spLocks/>
            </p:cNvSpPr>
            <p:nvPr/>
          </p:nvSpPr>
          <p:spPr bwMode="auto">
            <a:xfrm>
              <a:off x="5286" y="1352"/>
              <a:ext cx="267" cy="187"/>
            </a:xfrm>
            <a:custGeom>
              <a:avLst/>
              <a:gdLst>
                <a:gd name="T0" fmla="*/ 2 w 328"/>
                <a:gd name="T1" fmla="*/ 0 h 226"/>
                <a:gd name="T2" fmla="*/ 172 w 328"/>
                <a:gd name="T3" fmla="*/ 73 h 226"/>
                <a:gd name="T4" fmla="*/ 170 w 328"/>
                <a:gd name="T5" fmla="*/ 129 h 226"/>
                <a:gd name="T6" fmla="*/ 0 w 328"/>
                <a:gd name="T7" fmla="*/ 5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17" name="Group 1306"/>
            <p:cNvGrpSpPr>
              <a:grpSpLocks/>
            </p:cNvGrpSpPr>
            <p:nvPr/>
          </p:nvGrpSpPr>
          <p:grpSpPr bwMode="auto">
            <a:xfrm>
              <a:off x="4739" y="1327"/>
              <a:ext cx="582" cy="139"/>
              <a:chOff x="614" y="2568"/>
              <a:chExt cx="725" cy="139"/>
            </a:xfrm>
          </p:grpSpPr>
          <p:sp>
            <p:nvSpPr>
              <p:cNvPr id="458" name="AutoShape 1307"/>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59" name="AutoShape 1308"/>
              <p:cNvSpPr>
                <a:spLocks noChangeArrowheads="1"/>
              </p:cNvSpPr>
              <p:nvPr/>
            </p:nvSpPr>
            <p:spPr bwMode="auto">
              <a:xfrm>
                <a:off x="630" y="2587"/>
                <a:ext cx="695" cy="10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447" name="Rectangle 1309"/>
            <p:cNvSpPr>
              <a:spLocks noChangeArrowheads="1"/>
            </p:cNvSpPr>
            <p:nvPr/>
          </p:nvSpPr>
          <p:spPr bwMode="auto">
            <a:xfrm>
              <a:off x="5250" y="429"/>
              <a:ext cx="65"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sp>
          <p:nvSpPr>
            <p:cNvPr id="448" name="Freeform 1310"/>
            <p:cNvSpPr>
              <a:spLocks/>
            </p:cNvSpPr>
            <p:nvPr/>
          </p:nvSpPr>
          <p:spPr bwMode="auto">
            <a:xfrm>
              <a:off x="5310" y="1009"/>
              <a:ext cx="238" cy="212"/>
            </a:xfrm>
            <a:custGeom>
              <a:avLst/>
              <a:gdLst>
                <a:gd name="T0" fmla="*/ 2 w 296"/>
                <a:gd name="T1" fmla="*/ 0 h 256"/>
                <a:gd name="T2" fmla="*/ 150 w 296"/>
                <a:gd name="T3" fmla="*/ 83 h 256"/>
                <a:gd name="T4" fmla="*/ 153 w 296"/>
                <a:gd name="T5" fmla="*/ 147 h 256"/>
                <a:gd name="T6" fmla="*/ 0 w 296"/>
                <a:gd name="T7" fmla="*/ 5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449" name="Freeform 1311"/>
            <p:cNvSpPr>
              <a:spLocks/>
            </p:cNvSpPr>
            <p:nvPr/>
          </p:nvSpPr>
          <p:spPr bwMode="auto">
            <a:xfrm>
              <a:off x="5316" y="679"/>
              <a:ext cx="243" cy="243"/>
            </a:xfrm>
            <a:custGeom>
              <a:avLst/>
              <a:gdLst>
                <a:gd name="T0" fmla="*/ 0 w 304"/>
                <a:gd name="T1" fmla="*/ 0 h 288"/>
                <a:gd name="T2" fmla="*/ 157 w 304"/>
                <a:gd name="T3" fmla="*/ 96 h 288"/>
                <a:gd name="T4" fmla="*/ 146 w 304"/>
                <a:gd name="T5" fmla="*/ 169 h 288"/>
                <a:gd name="T6" fmla="*/ 4 w 304"/>
                <a:gd name="T7" fmla="*/ 73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450" name="Oval 1312"/>
            <p:cNvSpPr>
              <a:spLocks noChangeArrowheads="1"/>
            </p:cNvSpPr>
            <p:nvPr/>
          </p:nvSpPr>
          <p:spPr bwMode="auto">
            <a:xfrm>
              <a:off x="5518" y="2613"/>
              <a:ext cx="48" cy="94"/>
            </a:xfrm>
            <a:prstGeom prst="ellipse">
              <a:avLst/>
            </a:prstGeom>
            <a:solidFill>
              <a:srgbClr val="333333"/>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51" name="Freeform 1313"/>
            <p:cNvSpPr>
              <a:spLocks/>
            </p:cNvSpPr>
            <p:nvPr/>
          </p:nvSpPr>
          <p:spPr bwMode="auto">
            <a:xfrm>
              <a:off x="5304" y="2613"/>
              <a:ext cx="243" cy="200"/>
            </a:xfrm>
            <a:custGeom>
              <a:avLst/>
              <a:gdLst>
                <a:gd name="T0" fmla="*/ 0 w 306"/>
                <a:gd name="T1" fmla="*/ 61 h 240"/>
                <a:gd name="T2" fmla="*/ 2 w 306"/>
                <a:gd name="T3" fmla="*/ 139 h 240"/>
                <a:gd name="T4" fmla="*/ 156 w 306"/>
                <a:gd name="T5" fmla="*/ 64 h 240"/>
                <a:gd name="T6" fmla="*/ 152 w 306"/>
                <a:gd name="T7" fmla="*/ 0 h 240"/>
                <a:gd name="T8" fmla="*/ 0 w 306"/>
                <a:gd name="T9" fmla="*/ 6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452" name="AutoShape 1314"/>
            <p:cNvSpPr>
              <a:spLocks noChangeArrowheads="1"/>
            </p:cNvSpPr>
            <p:nvPr/>
          </p:nvSpPr>
          <p:spPr bwMode="auto">
            <a:xfrm>
              <a:off x="4140" y="2675"/>
              <a:ext cx="1199" cy="150"/>
            </a:xfrm>
            <a:prstGeom prst="roundRect">
              <a:avLst>
                <a:gd name="adj" fmla="val 50000"/>
              </a:avLst>
            </a:prstGeom>
            <a:solidFill>
              <a:srgbClr val="DDDDDD"/>
            </a:solidFill>
            <a:ln w="9525">
              <a:solidFill>
                <a:schemeClr val="tx1"/>
              </a:solid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53" name="AutoShape 1315"/>
            <p:cNvSpPr>
              <a:spLocks noChangeArrowheads="1"/>
            </p:cNvSpPr>
            <p:nvPr/>
          </p:nvSpPr>
          <p:spPr bwMode="auto">
            <a:xfrm>
              <a:off x="4205" y="2713"/>
              <a:ext cx="1069"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54" name="Oval 1316"/>
            <p:cNvSpPr>
              <a:spLocks noChangeArrowheads="1"/>
            </p:cNvSpPr>
            <p:nvPr/>
          </p:nvSpPr>
          <p:spPr bwMode="auto">
            <a:xfrm>
              <a:off x="4306" y="2382"/>
              <a:ext cx="160" cy="144"/>
            </a:xfrm>
            <a:prstGeom prst="ellipse">
              <a:avLst/>
            </a:prstGeom>
            <a:solidFill>
              <a:srgbClr val="33CC33"/>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55" name="Oval 1317"/>
            <p:cNvSpPr>
              <a:spLocks noChangeArrowheads="1"/>
            </p:cNvSpPr>
            <p:nvPr/>
          </p:nvSpPr>
          <p:spPr bwMode="auto">
            <a:xfrm>
              <a:off x="4484" y="2382"/>
              <a:ext cx="160" cy="144"/>
            </a:xfrm>
            <a:prstGeom prst="ellipse">
              <a:avLst/>
            </a:prstGeom>
            <a:solidFill>
              <a:srgbClr val="FF0000"/>
            </a:solidFill>
            <a:ln w="9525">
              <a:noFill/>
              <a:round/>
              <a:headEnd/>
              <a:tailEnd/>
            </a:ln>
            <a:effectLst/>
          </p:spPr>
          <p:txBody>
            <a:bodyPr wrap="none" anchor="ctr"/>
            <a:lstStyle/>
            <a:p>
              <a:pPr algn="ctr" eaLnBrk="1" hangingPunct="1"/>
              <a:endParaRPr lang="en-US" i="0">
                <a:solidFill>
                  <a:srgbClr val="FF0000"/>
                </a:solidFill>
                <a:latin typeface="Calibri" pitchFamily="34" charset="0"/>
                <a:cs typeface="Arial" pitchFamily="34" charset="0"/>
              </a:endParaRPr>
            </a:p>
          </p:txBody>
        </p:sp>
        <p:sp>
          <p:nvSpPr>
            <p:cNvPr id="456" name="Oval 1318"/>
            <p:cNvSpPr>
              <a:spLocks noChangeArrowheads="1"/>
            </p:cNvSpPr>
            <p:nvPr/>
          </p:nvSpPr>
          <p:spPr bwMode="auto">
            <a:xfrm>
              <a:off x="4663" y="2382"/>
              <a:ext cx="160" cy="137"/>
            </a:xfrm>
            <a:prstGeom prst="ellipse">
              <a:avLst/>
            </a:prstGeom>
            <a:solidFill>
              <a:srgbClr val="33CC33"/>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57" name="Rectangle 1319"/>
            <p:cNvSpPr>
              <a:spLocks noChangeArrowheads="1"/>
            </p:cNvSpPr>
            <p:nvPr/>
          </p:nvSpPr>
          <p:spPr bwMode="auto">
            <a:xfrm>
              <a:off x="5060" y="1833"/>
              <a:ext cx="89" cy="761"/>
            </a:xfrm>
            <a:prstGeom prst="rect">
              <a:avLst/>
            </a:prstGeom>
            <a:solidFill>
              <a:srgbClr val="292929"/>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466" name="TextBox 465"/>
          <p:cNvSpPr txBox="1"/>
          <p:nvPr/>
        </p:nvSpPr>
        <p:spPr>
          <a:xfrm>
            <a:off x="6753225" y="3398838"/>
            <a:ext cx="1592263" cy="523875"/>
          </a:xfrm>
          <a:prstGeom prst="rect">
            <a:avLst/>
          </a:prstGeom>
          <a:noFill/>
        </p:spPr>
        <p:txBody>
          <a:bodyPr>
            <a:spAutoFit/>
          </a:bodyPr>
          <a:lstStyle/>
          <a:p>
            <a:pPr eaLnBrk="1" fontAlgn="auto" hangingPunct="1">
              <a:spcBef>
                <a:spcPts val="0"/>
              </a:spcBef>
              <a:spcAft>
                <a:spcPts val="0"/>
              </a:spcAft>
              <a:defRPr/>
            </a:pPr>
            <a:r>
              <a:rPr lang="en-US" sz="1400" i="0" dirty="0">
                <a:solidFill>
                  <a:prstClr val="black"/>
                </a:solidFill>
                <a:latin typeface="Calibri"/>
                <a:ea typeface="+mn-ea"/>
              </a:rPr>
              <a:t>Load </a:t>
            </a:r>
          </a:p>
          <a:p>
            <a:pPr eaLnBrk="1" fontAlgn="auto" hangingPunct="1">
              <a:spcBef>
                <a:spcPts val="0"/>
              </a:spcBef>
              <a:spcAft>
                <a:spcPts val="0"/>
              </a:spcAft>
              <a:defRPr/>
            </a:pPr>
            <a:r>
              <a:rPr lang="en-US" sz="1400" i="0" dirty="0">
                <a:solidFill>
                  <a:prstClr val="black"/>
                </a:solidFill>
                <a:latin typeface="Calibri"/>
                <a:ea typeface="+mn-ea"/>
              </a:rPr>
              <a:t>balancer</a:t>
            </a:r>
          </a:p>
        </p:txBody>
      </p:sp>
      <p:grpSp>
        <p:nvGrpSpPr>
          <p:cNvPr id="18" name="Group 1287"/>
          <p:cNvGrpSpPr>
            <a:grpSpLocks/>
          </p:cNvGrpSpPr>
          <p:nvPr/>
        </p:nvGrpSpPr>
        <p:grpSpPr bwMode="auto">
          <a:xfrm>
            <a:off x="1343025" y="3322638"/>
            <a:ext cx="381000" cy="609600"/>
            <a:chOff x="4140" y="429"/>
            <a:chExt cx="1425" cy="2396"/>
          </a:xfrm>
        </p:grpSpPr>
        <p:sp>
          <p:nvSpPr>
            <p:cNvPr id="468" name="Freeform 1288"/>
            <p:cNvSpPr>
              <a:spLocks/>
            </p:cNvSpPr>
            <p:nvPr/>
          </p:nvSpPr>
          <p:spPr bwMode="auto">
            <a:xfrm>
              <a:off x="5268" y="435"/>
              <a:ext cx="285" cy="2284"/>
            </a:xfrm>
            <a:custGeom>
              <a:avLst/>
              <a:gdLst>
                <a:gd name="T0" fmla="*/ 32 w 354"/>
                <a:gd name="T1" fmla="*/ 0 h 2742"/>
                <a:gd name="T2" fmla="*/ 182 w 354"/>
                <a:gd name="T3" fmla="*/ 197 h 2742"/>
                <a:gd name="T4" fmla="*/ 178 w 354"/>
                <a:gd name="T5" fmla="*/ 1519 h 2742"/>
                <a:gd name="T6" fmla="*/ 0 w 354"/>
                <a:gd name="T7" fmla="*/ 1588 h 2742"/>
                <a:gd name="T8" fmla="*/ 32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469" name="Rectangle 1289"/>
            <p:cNvSpPr>
              <a:spLocks noChangeArrowheads="1"/>
            </p:cNvSpPr>
            <p:nvPr/>
          </p:nvSpPr>
          <p:spPr bwMode="auto">
            <a:xfrm>
              <a:off x="4205" y="429"/>
              <a:ext cx="1045" cy="2284"/>
            </a:xfrm>
            <a:prstGeom prst="rect">
              <a:avLst/>
            </a:prstGeom>
            <a:gradFill rotWithShape="1">
              <a:gsLst>
                <a:gs pos="0">
                  <a:srgbClr val="292929"/>
                </a:gs>
                <a:gs pos="100000">
                  <a:srgbClr val="808080"/>
                </a:gs>
              </a:gsLst>
              <a:lin ang="0" scaled="1"/>
            </a:gradFill>
            <a:ln w="9525">
              <a:noFill/>
              <a:miter lim="800000"/>
              <a:headEnd/>
              <a:tailEnd/>
            </a:ln>
            <a:effectLst/>
          </p:spPr>
          <p:txBody>
            <a:bodyPr wrap="none" anchor="ctr"/>
            <a:lstStyle/>
            <a:p>
              <a:pPr eaLnBrk="1" hangingPunct="1"/>
              <a:endParaRPr lang="en-US" i="0">
                <a:solidFill>
                  <a:srgbClr val="000000"/>
                </a:solidFill>
                <a:latin typeface="Calibri" pitchFamily="34" charset="0"/>
              </a:endParaRPr>
            </a:p>
          </p:txBody>
        </p:sp>
        <p:sp>
          <p:nvSpPr>
            <p:cNvPr id="470" name="Freeform 1290"/>
            <p:cNvSpPr>
              <a:spLocks/>
            </p:cNvSpPr>
            <p:nvPr/>
          </p:nvSpPr>
          <p:spPr bwMode="auto">
            <a:xfrm>
              <a:off x="5322" y="573"/>
              <a:ext cx="166" cy="2115"/>
            </a:xfrm>
            <a:custGeom>
              <a:avLst/>
              <a:gdLst>
                <a:gd name="T0" fmla="*/ 4 w 211"/>
                <a:gd name="T1" fmla="*/ 0 h 2537"/>
                <a:gd name="T2" fmla="*/ 106 w 211"/>
                <a:gd name="T3" fmla="*/ 127 h 2537"/>
                <a:gd name="T4" fmla="*/ 4 w 211"/>
                <a:gd name="T5" fmla="*/ 1449 h 2537"/>
                <a:gd name="T6" fmla="*/ 4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471" name="Freeform 1291"/>
            <p:cNvSpPr>
              <a:spLocks/>
            </p:cNvSpPr>
            <p:nvPr/>
          </p:nvSpPr>
          <p:spPr bwMode="auto">
            <a:xfrm>
              <a:off x="5286" y="1639"/>
              <a:ext cx="261" cy="187"/>
            </a:xfrm>
            <a:custGeom>
              <a:avLst/>
              <a:gdLst>
                <a:gd name="T0" fmla="*/ 2 w 328"/>
                <a:gd name="T1" fmla="*/ 0 h 226"/>
                <a:gd name="T2" fmla="*/ 168 w 328"/>
                <a:gd name="T3" fmla="*/ 74 h 226"/>
                <a:gd name="T4" fmla="*/ 166 w 328"/>
                <a:gd name="T5" fmla="*/ 131 h 226"/>
                <a:gd name="T6" fmla="*/ 0 w 328"/>
                <a:gd name="T7" fmla="*/ 5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472" name="Rectangle 1292"/>
            <p:cNvSpPr>
              <a:spLocks noChangeArrowheads="1"/>
            </p:cNvSpPr>
            <p:nvPr/>
          </p:nvSpPr>
          <p:spPr bwMode="auto">
            <a:xfrm>
              <a:off x="4211" y="691"/>
              <a:ext cx="600" cy="50"/>
            </a:xfrm>
            <a:prstGeom prst="rect">
              <a:avLst/>
            </a:prstGeom>
            <a:solidFill>
              <a:schemeClr val="tx1"/>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grpSp>
          <p:nvGrpSpPr>
            <p:cNvPr id="19" name="Group 1293"/>
            <p:cNvGrpSpPr>
              <a:grpSpLocks/>
            </p:cNvGrpSpPr>
            <p:nvPr/>
          </p:nvGrpSpPr>
          <p:grpSpPr bwMode="auto">
            <a:xfrm>
              <a:off x="4749" y="668"/>
              <a:ext cx="581" cy="145"/>
              <a:chOff x="614" y="2568"/>
              <a:chExt cx="725" cy="139"/>
            </a:xfrm>
          </p:grpSpPr>
          <p:sp>
            <p:nvSpPr>
              <p:cNvPr id="502" name="AutoShape 1294"/>
              <p:cNvSpPr>
                <a:spLocks noChangeArrowheads="1"/>
              </p:cNvSpPr>
              <p:nvPr/>
            </p:nvSpPr>
            <p:spPr bwMode="auto">
              <a:xfrm>
                <a:off x="617" y="2566"/>
                <a:ext cx="719" cy="144"/>
              </a:xfrm>
              <a:prstGeom prst="roundRect">
                <a:avLst>
                  <a:gd name="adj" fmla="val 50000"/>
                </a:avLst>
              </a:prstGeom>
              <a:solidFill>
                <a:schemeClr val="tx1"/>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503" name="AutoShape 1295"/>
              <p:cNvSpPr>
                <a:spLocks noChangeArrowheads="1"/>
              </p:cNvSpPr>
              <p:nvPr/>
            </p:nvSpPr>
            <p:spPr bwMode="auto">
              <a:xfrm>
                <a:off x="632" y="2584"/>
                <a:ext cx="689"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474" name="Rectangle 1296"/>
            <p:cNvSpPr>
              <a:spLocks noChangeArrowheads="1"/>
            </p:cNvSpPr>
            <p:nvPr/>
          </p:nvSpPr>
          <p:spPr bwMode="auto">
            <a:xfrm>
              <a:off x="4223" y="1022"/>
              <a:ext cx="600" cy="44"/>
            </a:xfrm>
            <a:prstGeom prst="rect">
              <a:avLst/>
            </a:prstGeom>
            <a:solidFill>
              <a:schemeClr val="tx1"/>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grpSp>
          <p:nvGrpSpPr>
            <p:cNvPr id="20" name="Group 1297"/>
            <p:cNvGrpSpPr>
              <a:grpSpLocks/>
            </p:cNvGrpSpPr>
            <p:nvPr/>
          </p:nvGrpSpPr>
          <p:grpSpPr bwMode="auto">
            <a:xfrm>
              <a:off x="4747" y="994"/>
              <a:ext cx="581" cy="134"/>
              <a:chOff x="614" y="2568"/>
              <a:chExt cx="725" cy="139"/>
            </a:xfrm>
          </p:grpSpPr>
          <p:sp>
            <p:nvSpPr>
              <p:cNvPr id="500" name="AutoShape 1298"/>
              <p:cNvSpPr>
                <a:spLocks noChangeArrowheads="1"/>
              </p:cNvSpPr>
              <p:nvPr/>
            </p:nvSpPr>
            <p:spPr bwMode="auto">
              <a:xfrm>
                <a:off x="612" y="2571"/>
                <a:ext cx="726" cy="136"/>
              </a:xfrm>
              <a:prstGeom prst="roundRect">
                <a:avLst>
                  <a:gd name="adj" fmla="val 50000"/>
                </a:avLst>
              </a:prstGeom>
              <a:solidFill>
                <a:schemeClr val="tx1"/>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501" name="AutoShape 1299"/>
              <p:cNvSpPr>
                <a:spLocks noChangeArrowheads="1"/>
              </p:cNvSpPr>
              <p:nvPr/>
            </p:nvSpPr>
            <p:spPr bwMode="auto">
              <a:xfrm>
                <a:off x="627" y="2584"/>
                <a:ext cx="69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476" name="Rectangle 1300"/>
            <p:cNvSpPr>
              <a:spLocks noChangeArrowheads="1"/>
            </p:cNvSpPr>
            <p:nvPr/>
          </p:nvSpPr>
          <p:spPr bwMode="auto">
            <a:xfrm>
              <a:off x="4217" y="1359"/>
              <a:ext cx="594" cy="44"/>
            </a:xfrm>
            <a:prstGeom prst="rect">
              <a:avLst/>
            </a:prstGeom>
            <a:solidFill>
              <a:schemeClr val="tx1"/>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sp>
          <p:nvSpPr>
            <p:cNvPr id="477" name="Rectangle 1301"/>
            <p:cNvSpPr>
              <a:spLocks noChangeArrowheads="1"/>
            </p:cNvSpPr>
            <p:nvPr/>
          </p:nvSpPr>
          <p:spPr bwMode="auto">
            <a:xfrm>
              <a:off x="4229" y="1652"/>
              <a:ext cx="594" cy="50"/>
            </a:xfrm>
            <a:prstGeom prst="rect">
              <a:avLst/>
            </a:prstGeom>
            <a:solidFill>
              <a:schemeClr val="tx1"/>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grpSp>
          <p:nvGrpSpPr>
            <p:cNvPr id="21" name="Group 1302"/>
            <p:cNvGrpSpPr>
              <a:grpSpLocks/>
            </p:cNvGrpSpPr>
            <p:nvPr/>
          </p:nvGrpSpPr>
          <p:grpSpPr bwMode="auto">
            <a:xfrm>
              <a:off x="4735" y="1627"/>
              <a:ext cx="582" cy="151"/>
              <a:chOff x="614" y="2568"/>
              <a:chExt cx="725" cy="139"/>
            </a:xfrm>
          </p:grpSpPr>
          <p:sp>
            <p:nvSpPr>
              <p:cNvPr id="497" name="AutoShape 1303"/>
              <p:cNvSpPr>
                <a:spLocks noChangeArrowheads="1"/>
              </p:cNvSpPr>
              <p:nvPr/>
            </p:nvSpPr>
            <p:spPr bwMode="auto">
              <a:xfrm>
                <a:off x="612" y="2568"/>
                <a:ext cx="725" cy="138"/>
              </a:xfrm>
              <a:prstGeom prst="roundRect">
                <a:avLst>
                  <a:gd name="adj" fmla="val 50000"/>
                </a:avLst>
              </a:prstGeom>
              <a:solidFill>
                <a:schemeClr val="tx1"/>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99" name="AutoShape 1304"/>
              <p:cNvSpPr>
                <a:spLocks noChangeArrowheads="1"/>
              </p:cNvSpPr>
              <p:nvPr/>
            </p:nvSpPr>
            <p:spPr bwMode="auto">
              <a:xfrm>
                <a:off x="627" y="2585"/>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479" name="Freeform 1305"/>
            <p:cNvSpPr>
              <a:spLocks/>
            </p:cNvSpPr>
            <p:nvPr/>
          </p:nvSpPr>
          <p:spPr bwMode="auto">
            <a:xfrm>
              <a:off x="5286" y="1352"/>
              <a:ext cx="267" cy="187"/>
            </a:xfrm>
            <a:custGeom>
              <a:avLst/>
              <a:gdLst>
                <a:gd name="T0" fmla="*/ 2 w 328"/>
                <a:gd name="T1" fmla="*/ 0 h 226"/>
                <a:gd name="T2" fmla="*/ 172 w 328"/>
                <a:gd name="T3" fmla="*/ 73 h 226"/>
                <a:gd name="T4" fmla="*/ 170 w 328"/>
                <a:gd name="T5" fmla="*/ 129 h 226"/>
                <a:gd name="T6" fmla="*/ 0 w 328"/>
                <a:gd name="T7" fmla="*/ 5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2" name="Group 1306"/>
            <p:cNvGrpSpPr>
              <a:grpSpLocks/>
            </p:cNvGrpSpPr>
            <p:nvPr/>
          </p:nvGrpSpPr>
          <p:grpSpPr bwMode="auto">
            <a:xfrm>
              <a:off x="4739" y="1327"/>
              <a:ext cx="582" cy="139"/>
              <a:chOff x="614" y="2568"/>
              <a:chExt cx="725" cy="139"/>
            </a:xfrm>
          </p:grpSpPr>
          <p:sp>
            <p:nvSpPr>
              <p:cNvPr id="492" name="AutoShape 1307"/>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93" name="AutoShape 1308"/>
              <p:cNvSpPr>
                <a:spLocks noChangeArrowheads="1"/>
              </p:cNvSpPr>
              <p:nvPr/>
            </p:nvSpPr>
            <p:spPr bwMode="auto">
              <a:xfrm>
                <a:off x="630" y="2587"/>
                <a:ext cx="695" cy="10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481" name="Rectangle 1309"/>
            <p:cNvSpPr>
              <a:spLocks noChangeArrowheads="1"/>
            </p:cNvSpPr>
            <p:nvPr/>
          </p:nvSpPr>
          <p:spPr bwMode="auto">
            <a:xfrm>
              <a:off x="5250" y="429"/>
              <a:ext cx="65"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sp>
          <p:nvSpPr>
            <p:cNvPr id="482" name="Freeform 1310"/>
            <p:cNvSpPr>
              <a:spLocks/>
            </p:cNvSpPr>
            <p:nvPr/>
          </p:nvSpPr>
          <p:spPr bwMode="auto">
            <a:xfrm>
              <a:off x="5310" y="1009"/>
              <a:ext cx="238" cy="212"/>
            </a:xfrm>
            <a:custGeom>
              <a:avLst/>
              <a:gdLst>
                <a:gd name="T0" fmla="*/ 2 w 296"/>
                <a:gd name="T1" fmla="*/ 0 h 256"/>
                <a:gd name="T2" fmla="*/ 150 w 296"/>
                <a:gd name="T3" fmla="*/ 83 h 256"/>
                <a:gd name="T4" fmla="*/ 153 w 296"/>
                <a:gd name="T5" fmla="*/ 147 h 256"/>
                <a:gd name="T6" fmla="*/ 0 w 296"/>
                <a:gd name="T7" fmla="*/ 5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483" name="Freeform 1311"/>
            <p:cNvSpPr>
              <a:spLocks/>
            </p:cNvSpPr>
            <p:nvPr/>
          </p:nvSpPr>
          <p:spPr bwMode="auto">
            <a:xfrm>
              <a:off x="5316" y="679"/>
              <a:ext cx="243" cy="243"/>
            </a:xfrm>
            <a:custGeom>
              <a:avLst/>
              <a:gdLst>
                <a:gd name="T0" fmla="*/ 0 w 304"/>
                <a:gd name="T1" fmla="*/ 0 h 288"/>
                <a:gd name="T2" fmla="*/ 157 w 304"/>
                <a:gd name="T3" fmla="*/ 96 h 288"/>
                <a:gd name="T4" fmla="*/ 146 w 304"/>
                <a:gd name="T5" fmla="*/ 169 h 288"/>
                <a:gd name="T6" fmla="*/ 4 w 304"/>
                <a:gd name="T7" fmla="*/ 73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484" name="Oval 1312"/>
            <p:cNvSpPr>
              <a:spLocks noChangeArrowheads="1"/>
            </p:cNvSpPr>
            <p:nvPr/>
          </p:nvSpPr>
          <p:spPr bwMode="auto">
            <a:xfrm>
              <a:off x="5518" y="2613"/>
              <a:ext cx="48" cy="94"/>
            </a:xfrm>
            <a:prstGeom prst="ellipse">
              <a:avLst/>
            </a:prstGeom>
            <a:solidFill>
              <a:srgbClr val="333333"/>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85" name="Freeform 1313"/>
            <p:cNvSpPr>
              <a:spLocks/>
            </p:cNvSpPr>
            <p:nvPr/>
          </p:nvSpPr>
          <p:spPr bwMode="auto">
            <a:xfrm>
              <a:off x="5304" y="2613"/>
              <a:ext cx="243" cy="200"/>
            </a:xfrm>
            <a:custGeom>
              <a:avLst/>
              <a:gdLst>
                <a:gd name="T0" fmla="*/ 0 w 306"/>
                <a:gd name="T1" fmla="*/ 61 h 240"/>
                <a:gd name="T2" fmla="*/ 2 w 306"/>
                <a:gd name="T3" fmla="*/ 139 h 240"/>
                <a:gd name="T4" fmla="*/ 156 w 306"/>
                <a:gd name="T5" fmla="*/ 64 h 240"/>
                <a:gd name="T6" fmla="*/ 152 w 306"/>
                <a:gd name="T7" fmla="*/ 0 h 240"/>
                <a:gd name="T8" fmla="*/ 0 w 306"/>
                <a:gd name="T9" fmla="*/ 6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486" name="AutoShape 1314"/>
            <p:cNvSpPr>
              <a:spLocks noChangeArrowheads="1"/>
            </p:cNvSpPr>
            <p:nvPr/>
          </p:nvSpPr>
          <p:spPr bwMode="auto">
            <a:xfrm>
              <a:off x="4140" y="2675"/>
              <a:ext cx="1199" cy="150"/>
            </a:xfrm>
            <a:prstGeom prst="roundRect">
              <a:avLst>
                <a:gd name="adj" fmla="val 50000"/>
              </a:avLst>
            </a:prstGeom>
            <a:solidFill>
              <a:srgbClr val="DDDDDD"/>
            </a:solidFill>
            <a:ln w="9525">
              <a:solidFill>
                <a:schemeClr val="tx1"/>
              </a:solid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87" name="AutoShape 1315"/>
            <p:cNvSpPr>
              <a:spLocks noChangeArrowheads="1"/>
            </p:cNvSpPr>
            <p:nvPr/>
          </p:nvSpPr>
          <p:spPr bwMode="auto">
            <a:xfrm>
              <a:off x="4205" y="2713"/>
              <a:ext cx="1069"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88" name="Oval 1316"/>
            <p:cNvSpPr>
              <a:spLocks noChangeArrowheads="1"/>
            </p:cNvSpPr>
            <p:nvPr/>
          </p:nvSpPr>
          <p:spPr bwMode="auto">
            <a:xfrm>
              <a:off x="4306" y="2382"/>
              <a:ext cx="160" cy="144"/>
            </a:xfrm>
            <a:prstGeom prst="ellipse">
              <a:avLst/>
            </a:prstGeom>
            <a:solidFill>
              <a:srgbClr val="33CC33"/>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89" name="Oval 1317"/>
            <p:cNvSpPr>
              <a:spLocks noChangeArrowheads="1"/>
            </p:cNvSpPr>
            <p:nvPr/>
          </p:nvSpPr>
          <p:spPr bwMode="auto">
            <a:xfrm>
              <a:off x="4484" y="2382"/>
              <a:ext cx="160" cy="144"/>
            </a:xfrm>
            <a:prstGeom prst="ellipse">
              <a:avLst/>
            </a:prstGeom>
            <a:solidFill>
              <a:srgbClr val="FF0000"/>
            </a:solidFill>
            <a:ln w="9525">
              <a:noFill/>
              <a:round/>
              <a:headEnd/>
              <a:tailEnd/>
            </a:ln>
            <a:effectLst/>
          </p:spPr>
          <p:txBody>
            <a:bodyPr wrap="none" anchor="ctr"/>
            <a:lstStyle/>
            <a:p>
              <a:pPr algn="ctr" eaLnBrk="1" hangingPunct="1"/>
              <a:endParaRPr lang="en-US" i="0">
                <a:solidFill>
                  <a:srgbClr val="FF0000"/>
                </a:solidFill>
                <a:latin typeface="Calibri" pitchFamily="34" charset="0"/>
                <a:cs typeface="Arial" pitchFamily="34" charset="0"/>
              </a:endParaRPr>
            </a:p>
          </p:txBody>
        </p:sp>
        <p:sp>
          <p:nvSpPr>
            <p:cNvPr id="490" name="Oval 1318"/>
            <p:cNvSpPr>
              <a:spLocks noChangeArrowheads="1"/>
            </p:cNvSpPr>
            <p:nvPr/>
          </p:nvSpPr>
          <p:spPr bwMode="auto">
            <a:xfrm>
              <a:off x="4663" y="2382"/>
              <a:ext cx="160" cy="137"/>
            </a:xfrm>
            <a:prstGeom prst="ellipse">
              <a:avLst/>
            </a:prstGeom>
            <a:solidFill>
              <a:srgbClr val="33CC33"/>
            </a:solidFill>
            <a:ln w="9525">
              <a:noFill/>
              <a:round/>
              <a:headEnd/>
              <a:tailEnd/>
            </a:ln>
            <a:effectLst/>
          </p:spPr>
          <p:txBody>
            <a:bodyPr wrap="none" anchor="ctr"/>
            <a:lstStyle/>
            <a:p>
              <a:pPr eaLnBrk="1" hangingPunct="1"/>
              <a:endParaRPr lang="en-US" i="0">
                <a:solidFill>
                  <a:srgbClr val="000000"/>
                </a:solidFill>
                <a:latin typeface="Calibri" pitchFamily="34" charset="0"/>
              </a:endParaRPr>
            </a:p>
          </p:txBody>
        </p:sp>
        <p:sp>
          <p:nvSpPr>
            <p:cNvPr id="491" name="Rectangle 1319"/>
            <p:cNvSpPr>
              <a:spLocks noChangeArrowheads="1"/>
            </p:cNvSpPr>
            <p:nvPr/>
          </p:nvSpPr>
          <p:spPr bwMode="auto">
            <a:xfrm>
              <a:off x="5060" y="1833"/>
              <a:ext cx="89" cy="761"/>
            </a:xfrm>
            <a:prstGeom prst="rect">
              <a:avLst/>
            </a:prstGeom>
            <a:solidFill>
              <a:srgbClr val="292929"/>
            </a:solidFill>
            <a:ln w="9525">
              <a:solidFill>
                <a:schemeClr val="tx1"/>
              </a:solidFill>
              <a:miter lim="800000"/>
              <a:headEnd/>
              <a:tailEnd/>
            </a:ln>
            <a:effectLst/>
          </p:spPr>
          <p:txBody>
            <a:bodyPr wrap="none" anchor="ctr"/>
            <a:lstStyle/>
            <a:p>
              <a:pPr eaLnBrk="1" hangingPunct="1"/>
              <a:endParaRPr lang="en-US" i="0">
                <a:solidFill>
                  <a:srgbClr val="000000"/>
                </a:solidFill>
                <a:latin typeface="Calibri" pitchFamily="34" charset="0"/>
              </a:endParaRPr>
            </a:p>
          </p:txBody>
        </p:sp>
      </p:grpSp>
      <p:sp>
        <p:nvSpPr>
          <p:cNvPr id="504" name="TextBox 503"/>
          <p:cNvSpPr txBox="1"/>
          <p:nvPr/>
        </p:nvSpPr>
        <p:spPr>
          <a:xfrm>
            <a:off x="379413" y="3336925"/>
            <a:ext cx="981075" cy="522288"/>
          </a:xfrm>
          <a:prstGeom prst="rect">
            <a:avLst/>
          </a:prstGeom>
          <a:noFill/>
        </p:spPr>
        <p:txBody>
          <a:bodyPr>
            <a:spAutoFit/>
          </a:bodyPr>
          <a:lstStyle/>
          <a:p>
            <a:pPr algn="r" eaLnBrk="1" fontAlgn="auto" hangingPunct="1">
              <a:spcBef>
                <a:spcPts val="0"/>
              </a:spcBef>
              <a:spcAft>
                <a:spcPts val="0"/>
              </a:spcAft>
              <a:defRPr/>
            </a:pPr>
            <a:r>
              <a:rPr lang="en-US" sz="1400" i="0" dirty="0">
                <a:solidFill>
                  <a:prstClr val="black"/>
                </a:solidFill>
                <a:latin typeface="Calibri"/>
                <a:ea typeface="+mn-ea"/>
              </a:rPr>
              <a:t>Load </a:t>
            </a:r>
          </a:p>
          <a:p>
            <a:pPr algn="r" eaLnBrk="1" fontAlgn="auto" hangingPunct="1">
              <a:spcBef>
                <a:spcPts val="0"/>
              </a:spcBef>
              <a:spcAft>
                <a:spcPts val="0"/>
              </a:spcAft>
              <a:defRPr/>
            </a:pPr>
            <a:r>
              <a:rPr lang="en-US" sz="1400" i="0" dirty="0">
                <a:solidFill>
                  <a:prstClr val="black"/>
                </a:solidFill>
                <a:latin typeface="Calibri"/>
                <a:ea typeface="+mn-ea"/>
              </a:rPr>
              <a:t>balancer</a:t>
            </a:r>
          </a:p>
        </p:txBody>
      </p:sp>
      <p:cxnSp>
        <p:nvCxnSpPr>
          <p:cNvPr id="104" name="Straight Connector 103"/>
          <p:cNvCxnSpPr/>
          <p:nvPr/>
        </p:nvCxnSpPr>
        <p:spPr>
          <a:xfrm flipH="1">
            <a:off x="835025" y="4676775"/>
            <a:ext cx="35560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70" idx="2"/>
          </p:cNvCxnSpPr>
          <p:nvPr/>
        </p:nvCxnSpPr>
        <p:spPr>
          <a:xfrm flipH="1">
            <a:off x="1139825" y="4891088"/>
            <a:ext cx="201613"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57325" y="4691063"/>
            <a:ext cx="57150" cy="490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775" idx="0"/>
          </p:cNvCxnSpPr>
          <p:nvPr/>
        </p:nvCxnSpPr>
        <p:spPr>
          <a:xfrm>
            <a:off x="1597025" y="4714875"/>
            <a:ext cx="274638"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505"/>
          <p:cNvGrpSpPr>
            <a:grpSpLocks/>
          </p:cNvGrpSpPr>
          <p:nvPr/>
        </p:nvGrpSpPr>
        <p:grpSpPr bwMode="auto">
          <a:xfrm>
            <a:off x="569913" y="5172075"/>
            <a:ext cx="331787" cy="1030288"/>
            <a:chOff x="6240352" y="2055335"/>
            <a:chExt cx="771307" cy="1017716"/>
          </a:xfrm>
        </p:grpSpPr>
        <p:grpSp>
          <p:nvGrpSpPr>
            <p:cNvPr id="25" name="Group 506"/>
            <p:cNvGrpSpPr>
              <a:grpSpLocks/>
            </p:cNvGrpSpPr>
            <p:nvPr/>
          </p:nvGrpSpPr>
          <p:grpSpPr bwMode="auto">
            <a:xfrm>
              <a:off x="6240352" y="2235573"/>
              <a:ext cx="697981" cy="837478"/>
              <a:chOff x="6395998" y="3062424"/>
              <a:chExt cx="564403" cy="837478"/>
            </a:xfrm>
          </p:grpSpPr>
          <p:sp>
            <p:nvSpPr>
              <p:cNvPr id="534" name="Rectangle 533"/>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535" name="Straight Connector 534"/>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6" name="Rectangle 535"/>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537" name="Straight Connector 536"/>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0" name="Rectangle 539"/>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541" name="Rectangle 540"/>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543" name="Straight Connector 542"/>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544"/>
              <p:cNvGrpSpPr>
                <a:grpSpLocks/>
              </p:cNvGrpSpPr>
              <p:nvPr/>
            </p:nvGrpSpPr>
            <p:grpSpPr bwMode="auto">
              <a:xfrm>
                <a:off x="6400318" y="3137421"/>
                <a:ext cx="559121" cy="92788"/>
                <a:chOff x="6582044" y="2846082"/>
                <a:chExt cx="559121" cy="92788"/>
              </a:xfrm>
            </p:grpSpPr>
            <p:cxnSp>
              <p:nvCxnSpPr>
                <p:cNvPr id="578" name="Straight Connector 577"/>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547"/>
              <p:cNvGrpSpPr>
                <a:grpSpLocks/>
              </p:cNvGrpSpPr>
              <p:nvPr/>
            </p:nvGrpSpPr>
            <p:grpSpPr bwMode="auto">
              <a:xfrm>
                <a:off x="6399838" y="3203285"/>
                <a:ext cx="559121" cy="92788"/>
                <a:chOff x="6582044" y="2846082"/>
                <a:chExt cx="559121" cy="92788"/>
              </a:xfrm>
            </p:grpSpPr>
            <p:cxnSp>
              <p:nvCxnSpPr>
                <p:cNvPr id="576" name="Straight Connector 575"/>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6" name="Group 549"/>
              <p:cNvGrpSpPr>
                <a:grpSpLocks/>
              </p:cNvGrpSpPr>
              <p:nvPr/>
            </p:nvGrpSpPr>
            <p:grpSpPr bwMode="auto">
              <a:xfrm>
                <a:off x="6399358" y="3269149"/>
                <a:ext cx="559121" cy="92788"/>
                <a:chOff x="6582044" y="2846082"/>
                <a:chExt cx="559121" cy="92788"/>
              </a:xfrm>
            </p:grpSpPr>
            <p:cxnSp>
              <p:nvCxnSpPr>
                <p:cNvPr id="574" name="Straight Connector 573"/>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7" name="Group 550"/>
              <p:cNvGrpSpPr>
                <a:grpSpLocks/>
              </p:cNvGrpSpPr>
              <p:nvPr/>
            </p:nvGrpSpPr>
            <p:grpSpPr bwMode="auto">
              <a:xfrm>
                <a:off x="6398878" y="3335013"/>
                <a:ext cx="559121" cy="92788"/>
                <a:chOff x="6582044" y="2846082"/>
                <a:chExt cx="559121" cy="92788"/>
              </a:xfrm>
            </p:grpSpPr>
            <p:cxnSp>
              <p:nvCxnSpPr>
                <p:cNvPr id="572" name="Straight Connector 571"/>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8" name="Group 551"/>
              <p:cNvGrpSpPr>
                <a:grpSpLocks/>
              </p:cNvGrpSpPr>
              <p:nvPr/>
            </p:nvGrpSpPr>
            <p:grpSpPr bwMode="auto">
              <a:xfrm>
                <a:off x="6398398" y="3400877"/>
                <a:ext cx="559121" cy="92788"/>
                <a:chOff x="6582044" y="2846082"/>
                <a:chExt cx="559121" cy="92788"/>
              </a:xfrm>
            </p:grpSpPr>
            <p:cxnSp>
              <p:nvCxnSpPr>
                <p:cNvPr id="570" name="Straight Connector 569"/>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9" name="Group 552"/>
              <p:cNvGrpSpPr>
                <a:grpSpLocks/>
              </p:cNvGrpSpPr>
              <p:nvPr/>
            </p:nvGrpSpPr>
            <p:grpSpPr bwMode="auto">
              <a:xfrm>
                <a:off x="6397918" y="3466741"/>
                <a:ext cx="559121" cy="92788"/>
                <a:chOff x="6582044" y="2846082"/>
                <a:chExt cx="559121" cy="92788"/>
              </a:xfrm>
            </p:grpSpPr>
            <p:cxnSp>
              <p:nvCxnSpPr>
                <p:cNvPr id="568" name="Straight Connector 567"/>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0" name="Group 555"/>
              <p:cNvGrpSpPr>
                <a:grpSpLocks/>
              </p:cNvGrpSpPr>
              <p:nvPr/>
            </p:nvGrpSpPr>
            <p:grpSpPr bwMode="auto">
              <a:xfrm>
                <a:off x="6397438" y="3532605"/>
                <a:ext cx="559121" cy="92788"/>
                <a:chOff x="6582044" y="2846082"/>
                <a:chExt cx="559121" cy="92788"/>
              </a:xfrm>
            </p:grpSpPr>
            <p:cxnSp>
              <p:nvCxnSpPr>
                <p:cNvPr id="566" name="Straight Connector 565"/>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1" name="Group 556"/>
              <p:cNvGrpSpPr>
                <a:grpSpLocks/>
              </p:cNvGrpSpPr>
              <p:nvPr/>
            </p:nvGrpSpPr>
            <p:grpSpPr bwMode="auto">
              <a:xfrm>
                <a:off x="6396958" y="3598469"/>
                <a:ext cx="559121" cy="92788"/>
                <a:chOff x="6582044" y="2846082"/>
                <a:chExt cx="559121" cy="92788"/>
              </a:xfrm>
            </p:grpSpPr>
            <p:cxnSp>
              <p:nvCxnSpPr>
                <p:cNvPr id="564" name="Straight Connector 563"/>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2" name="Group 557"/>
              <p:cNvGrpSpPr>
                <a:grpSpLocks/>
              </p:cNvGrpSpPr>
              <p:nvPr/>
            </p:nvGrpSpPr>
            <p:grpSpPr bwMode="auto">
              <a:xfrm>
                <a:off x="6396478" y="3664333"/>
                <a:ext cx="559121" cy="92788"/>
                <a:chOff x="6582044" y="2846082"/>
                <a:chExt cx="559121" cy="92788"/>
              </a:xfrm>
            </p:grpSpPr>
            <p:cxnSp>
              <p:nvCxnSpPr>
                <p:cNvPr id="562" name="Straight Connector 561"/>
                <p:cNvCxnSpPr/>
                <p:nvPr/>
              </p:nvCxnSpPr>
              <p:spPr>
                <a:xfrm flipV="1">
                  <a:off x="7026209" y="2846432"/>
                  <a:ext cx="11041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558"/>
              <p:cNvGrpSpPr>
                <a:grpSpLocks/>
              </p:cNvGrpSpPr>
              <p:nvPr/>
            </p:nvGrpSpPr>
            <p:grpSpPr bwMode="auto">
              <a:xfrm>
                <a:off x="6395998" y="3730197"/>
                <a:ext cx="559121" cy="92788"/>
                <a:chOff x="6582044" y="2846082"/>
                <a:chExt cx="559121" cy="92788"/>
              </a:xfrm>
            </p:grpSpPr>
            <p:cxnSp>
              <p:nvCxnSpPr>
                <p:cNvPr id="560" name="Straight Connector 559"/>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 name="Group 508"/>
            <p:cNvGrpSpPr>
              <a:grpSpLocks/>
            </p:cNvGrpSpPr>
            <p:nvPr/>
          </p:nvGrpSpPr>
          <p:grpSpPr bwMode="auto">
            <a:xfrm>
              <a:off x="6280049" y="2055335"/>
              <a:ext cx="731610" cy="920732"/>
              <a:chOff x="6280049" y="2055335"/>
              <a:chExt cx="731610" cy="920732"/>
            </a:xfrm>
          </p:grpSpPr>
          <p:grpSp>
            <p:nvGrpSpPr>
              <p:cNvPr id="37" name="Group 509"/>
              <p:cNvGrpSpPr>
                <a:grpSpLocks/>
              </p:cNvGrpSpPr>
              <p:nvPr/>
            </p:nvGrpSpPr>
            <p:grpSpPr bwMode="auto">
              <a:xfrm>
                <a:off x="6280049" y="2055335"/>
                <a:ext cx="680752" cy="139401"/>
                <a:chOff x="5414286" y="2921098"/>
                <a:chExt cx="680752" cy="139401"/>
              </a:xfrm>
            </p:grpSpPr>
            <p:sp>
              <p:nvSpPr>
                <p:cNvPr id="526" name="Rectangle 188"/>
                <p:cNvSpPr>
                  <a:spLocks noChangeArrowheads="1"/>
                </p:cNvSpPr>
                <p:nvPr/>
              </p:nvSpPr>
              <p:spPr bwMode="auto">
                <a:xfrm>
                  <a:off x="5415183" y="2996368"/>
                  <a:ext cx="549881"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27" name="AutoShape 189"/>
                <p:cNvSpPr>
                  <a:spLocks noChangeArrowheads="1"/>
                </p:cNvSpPr>
                <p:nvPr/>
              </p:nvSpPr>
              <p:spPr bwMode="auto">
                <a:xfrm>
                  <a:off x="5415183" y="2921098"/>
                  <a:ext cx="675356"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30" name="Freeform 190"/>
                <p:cNvSpPr>
                  <a:spLocks/>
                </p:cNvSpPr>
                <p:nvPr/>
              </p:nvSpPr>
              <p:spPr bwMode="auto">
                <a:xfrm>
                  <a:off x="5968753" y="2922667"/>
                  <a:ext cx="125476"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531" name="Freeform 191"/>
                <p:cNvSpPr>
                  <a:spLocks/>
                </p:cNvSpPr>
                <p:nvPr/>
              </p:nvSpPr>
              <p:spPr bwMode="auto">
                <a:xfrm>
                  <a:off x="5500065" y="2936779"/>
                  <a:ext cx="524046" cy="4547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533" name="Freeform 192"/>
                <p:cNvSpPr>
                  <a:spLocks/>
                </p:cNvSpPr>
                <p:nvPr/>
              </p:nvSpPr>
              <p:spPr bwMode="auto">
                <a:xfrm>
                  <a:off x="5621849" y="2933643"/>
                  <a:ext cx="302618"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511" name="Straight Connector 510"/>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a:off x="6875113" y="230466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6867732" y="250852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6864040" y="2569681"/>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a:off x="6867732" y="277510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6871421" y="291153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H="1">
                <a:off x="6875113" y="2132174"/>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Group 638"/>
          <p:cNvGrpSpPr>
            <a:grpSpLocks/>
          </p:cNvGrpSpPr>
          <p:nvPr/>
        </p:nvGrpSpPr>
        <p:grpSpPr bwMode="auto">
          <a:xfrm>
            <a:off x="955675" y="5172075"/>
            <a:ext cx="331788" cy="1030288"/>
            <a:chOff x="6240352" y="2055335"/>
            <a:chExt cx="771307" cy="1017716"/>
          </a:xfrm>
        </p:grpSpPr>
        <p:grpSp>
          <p:nvGrpSpPr>
            <p:cNvPr id="46" name="Group 639"/>
            <p:cNvGrpSpPr>
              <a:grpSpLocks/>
            </p:cNvGrpSpPr>
            <p:nvPr/>
          </p:nvGrpSpPr>
          <p:grpSpPr bwMode="auto">
            <a:xfrm>
              <a:off x="6240352" y="2235573"/>
              <a:ext cx="697981" cy="837478"/>
              <a:chOff x="6395998" y="3062424"/>
              <a:chExt cx="564403" cy="837478"/>
            </a:xfrm>
          </p:grpSpPr>
          <p:sp>
            <p:nvSpPr>
              <p:cNvPr id="661" name="Rectangle 660"/>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662" name="Straight Connector 661"/>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3" name="Rectangle 662"/>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664" name="Straight Connector 663"/>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5" name="Rectangle 664"/>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666" name="Rectangle 665"/>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667" name="Straight Connector 666"/>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667"/>
              <p:cNvGrpSpPr>
                <a:grpSpLocks/>
              </p:cNvGrpSpPr>
              <p:nvPr/>
            </p:nvGrpSpPr>
            <p:grpSpPr bwMode="auto">
              <a:xfrm>
                <a:off x="6400318" y="3137421"/>
                <a:ext cx="559121" cy="92788"/>
                <a:chOff x="6582044" y="2846082"/>
                <a:chExt cx="559121" cy="92788"/>
              </a:xfrm>
            </p:grpSpPr>
            <p:cxnSp>
              <p:nvCxnSpPr>
                <p:cNvPr id="696" name="Straight Connector 695"/>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668"/>
              <p:cNvGrpSpPr>
                <a:grpSpLocks/>
              </p:cNvGrpSpPr>
              <p:nvPr/>
            </p:nvGrpSpPr>
            <p:grpSpPr bwMode="auto">
              <a:xfrm>
                <a:off x="6399838" y="3203285"/>
                <a:ext cx="559121" cy="92788"/>
                <a:chOff x="6582044" y="2846082"/>
                <a:chExt cx="559121" cy="92788"/>
              </a:xfrm>
            </p:grpSpPr>
            <p:cxnSp>
              <p:nvCxnSpPr>
                <p:cNvPr id="694" name="Straight Connector 693"/>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69"/>
              <p:cNvGrpSpPr>
                <a:grpSpLocks/>
              </p:cNvGrpSpPr>
              <p:nvPr/>
            </p:nvGrpSpPr>
            <p:grpSpPr bwMode="auto">
              <a:xfrm>
                <a:off x="6399358" y="3269149"/>
                <a:ext cx="559121" cy="92788"/>
                <a:chOff x="6582044" y="2846082"/>
                <a:chExt cx="559121" cy="92788"/>
              </a:xfrm>
            </p:grpSpPr>
            <p:cxnSp>
              <p:nvCxnSpPr>
                <p:cNvPr id="692" name="Straight Connector 691"/>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8" name="Group 670"/>
              <p:cNvGrpSpPr>
                <a:grpSpLocks/>
              </p:cNvGrpSpPr>
              <p:nvPr/>
            </p:nvGrpSpPr>
            <p:grpSpPr bwMode="auto">
              <a:xfrm>
                <a:off x="6398878" y="3335013"/>
                <a:ext cx="559121" cy="92788"/>
                <a:chOff x="6582044" y="2846082"/>
                <a:chExt cx="559121" cy="92788"/>
              </a:xfrm>
            </p:grpSpPr>
            <p:cxnSp>
              <p:nvCxnSpPr>
                <p:cNvPr id="690" name="Straight Connector 689"/>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9" name="Group 671"/>
              <p:cNvGrpSpPr>
                <a:grpSpLocks/>
              </p:cNvGrpSpPr>
              <p:nvPr/>
            </p:nvGrpSpPr>
            <p:grpSpPr bwMode="auto">
              <a:xfrm>
                <a:off x="6398398" y="3400877"/>
                <a:ext cx="559121" cy="92788"/>
                <a:chOff x="6582044" y="2846082"/>
                <a:chExt cx="559121" cy="92788"/>
              </a:xfrm>
            </p:grpSpPr>
            <p:cxnSp>
              <p:nvCxnSpPr>
                <p:cNvPr id="688" name="Straight Connector 687"/>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0" name="Group 672"/>
              <p:cNvGrpSpPr>
                <a:grpSpLocks/>
              </p:cNvGrpSpPr>
              <p:nvPr/>
            </p:nvGrpSpPr>
            <p:grpSpPr bwMode="auto">
              <a:xfrm>
                <a:off x="6397918" y="3466741"/>
                <a:ext cx="559121" cy="92788"/>
                <a:chOff x="6582044" y="2846082"/>
                <a:chExt cx="559121" cy="92788"/>
              </a:xfrm>
            </p:grpSpPr>
            <p:cxnSp>
              <p:nvCxnSpPr>
                <p:cNvPr id="686" name="Straight Connector 685"/>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1" name="Group 673"/>
              <p:cNvGrpSpPr>
                <a:grpSpLocks/>
              </p:cNvGrpSpPr>
              <p:nvPr/>
            </p:nvGrpSpPr>
            <p:grpSpPr bwMode="auto">
              <a:xfrm>
                <a:off x="6397438" y="3532605"/>
                <a:ext cx="559121" cy="92788"/>
                <a:chOff x="6582044" y="2846082"/>
                <a:chExt cx="559121" cy="92788"/>
              </a:xfrm>
            </p:grpSpPr>
            <p:cxnSp>
              <p:nvCxnSpPr>
                <p:cNvPr id="684" name="Straight Connector 683"/>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2" name="Group 674"/>
              <p:cNvGrpSpPr>
                <a:grpSpLocks/>
              </p:cNvGrpSpPr>
              <p:nvPr/>
            </p:nvGrpSpPr>
            <p:grpSpPr bwMode="auto">
              <a:xfrm>
                <a:off x="6396958" y="3598469"/>
                <a:ext cx="559121" cy="92788"/>
                <a:chOff x="6582044" y="2846082"/>
                <a:chExt cx="559121" cy="92788"/>
              </a:xfrm>
            </p:grpSpPr>
            <p:cxnSp>
              <p:nvCxnSpPr>
                <p:cNvPr id="682" name="Straight Connector 681"/>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3" name="Group 675"/>
              <p:cNvGrpSpPr>
                <a:grpSpLocks/>
              </p:cNvGrpSpPr>
              <p:nvPr/>
            </p:nvGrpSpPr>
            <p:grpSpPr bwMode="auto">
              <a:xfrm>
                <a:off x="6396478" y="3664333"/>
                <a:ext cx="559121" cy="92788"/>
                <a:chOff x="6582044" y="2846082"/>
                <a:chExt cx="559121" cy="92788"/>
              </a:xfrm>
            </p:grpSpPr>
            <p:cxnSp>
              <p:nvCxnSpPr>
                <p:cNvPr id="680" name="Straight Connector 679"/>
                <p:cNvCxnSpPr/>
                <p:nvPr/>
              </p:nvCxnSpPr>
              <p:spPr>
                <a:xfrm flipV="1">
                  <a:off x="7026209" y="2846432"/>
                  <a:ext cx="11041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4" name="Group 676"/>
              <p:cNvGrpSpPr>
                <a:grpSpLocks/>
              </p:cNvGrpSpPr>
              <p:nvPr/>
            </p:nvGrpSpPr>
            <p:grpSpPr bwMode="auto">
              <a:xfrm>
                <a:off x="6395998" y="3730197"/>
                <a:ext cx="559121" cy="92788"/>
                <a:chOff x="6582044" y="2846082"/>
                <a:chExt cx="559121" cy="92788"/>
              </a:xfrm>
            </p:grpSpPr>
            <p:cxnSp>
              <p:nvCxnSpPr>
                <p:cNvPr id="678" name="Straight Connector 677"/>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55" name="Group 640"/>
            <p:cNvGrpSpPr>
              <a:grpSpLocks/>
            </p:cNvGrpSpPr>
            <p:nvPr/>
          </p:nvGrpSpPr>
          <p:grpSpPr bwMode="auto">
            <a:xfrm>
              <a:off x="6280049" y="2055335"/>
              <a:ext cx="731610" cy="920732"/>
              <a:chOff x="6280049" y="2055335"/>
              <a:chExt cx="731610" cy="920732"/>
            </a:xfrm>
          </p:grpSpPr>
          <p:grpSp>
            <p:nvGrpSpPr>
              <p:cNvPr id="1356" name="Group 641"/>
              <p:cNvGrpSpPr>
                <a:grpSpLocks/>
              </p:cNvGrpSpPr>
              <p:nvPr/>
            </p:nvGrpSpPr>
            <p:grpSpPr bwMode="auto">
              <a:xfrm>
                <a:off x="6280049" y="2055335"/>
                <a:ext cx="680752" cy="139401"/>
                <a:chOff x="5414286" y="2921098"/>
                <a:chExt cx="680752" cy="139401"/>
              </a:xfrm>
            </p:grpSpPr>
            <p:sp>
              <p:nvSpPr>
                <p:cNvPr id="656"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657" name="AutoShape 189"/>
                <p:cNvSpPr>
                  <a:spLocks noChangeArrowheads="1"/>
                </p:cNvSpPr>
                <p:nvPr/>
              </p:nvSpPr>
              <p:spPr bwMode="auto">
                <a:xfrm>
                  <a:off x="5415186" y="2921098"/>
                  <a:ext cx="675352"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658" name="Freeform 190"/>
                <p:cNvSpPr>
                  <a:spLocks/>
                </p:cNvSpPr>
                <p:nvPr/>
              </p:nvSpPr>
              <p:spPr bwMode="auto">
                <a:xfrm>
                  <a:off x="5968754" y="2922667"/>
                  <a:ext cx="125475"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659" name="Freeform 191"/>
                <p:cNvSpPr>
                  <a:spLocks/>
                </p:cNvSpPr>
                <p:nvPr/>
              </p:nvSpPr>
              <p:spPr bwMode="auto">
                <a:xfrm>
                  <a:off x="5500065" y="2936779"/>
                  <a:ext cx="524044" cy="4547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660" name="Freeform 192"/>
                <p:cNvSpPr>
                  <a:spLocks/>
                </p:cNvSpPr>
                <p:nvPr/>
              </p:nvSpPr>
              <p:spPr bwMode="auto">
                <a:xfrm>
                  <a:off x="5621851" y="2933643"/>
                  <a:ext cx="302617"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643" name="Straight Connector 642"/>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57" name="Group 697"/>
          <p:cNvGrpSpPr>
            <a:grpSpLocks/>
          </p:cNvGrpSpPr>
          <p:nvPr/>
        </p:nvGrpSpPr>
        <p:grpSpPr bwMode="auto">
          <a:xfrm>
            <a:off x="1331913" y="5172075"/>
            <a:ext cx="331787" cy="1030288"/>
            <a:chOff x="6240352" y="2055335"/>
            <a:chExt cx="771307" cy="1017716"/>
          </a:xfrm>
        </p:grpSpPr>
        <p:grpSp>
          <p:nvGrpSpPr>
            <p:cNvPr id="64" name="Group 698"/>
            <p:cNvGrpSpPr>
              <a:grpSpLocks/>
            </p:cNvGrpSpPr>
            <p:nvPr/>
          </p:nvGrpSpPr>
          <p:grpSpPr bwMode="auto">
            <a:xfrm>
              <a:off x="6240352" y="2235573"/>
              <a:ext cx="697981" cy="837478"/>
              <a:chOff x="6395998" y="3062424"/>
              <a:chExt cx="564403" cy="837478"/>
            </a:xfrm>
          </p:grpSpPr>
          <p:sp>
            <p:nvSpPr>
              <p:cNvPr id="720" name="Rectangle 719"/>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21" name="Straight Connector 720"/>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2" name="Rectangle 721"/>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23" name="Straight Connector 722"/>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4" name="Rectangle 723"/>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725" name="Rectangle 724"/>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26" name="Straight Connector 725"/>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726"/>
              <p:cNvGrpSpPr>
                <a:grpSpLocks/>
              </p:cNvGrpSpPr>
              <p:nvPr/>
            </p:nvGrpSpPr>
            <p:grpSpPr bwMode="auto">
              <a:xfrm>
                <a:off x="6400318" y="3137421"/>
                <a:ext cx="559121" cy="92788"/>
                <a:chOff x="6582044" y="2846082"/>
                <a:chExt cx="559121" cy="92788"/>
              </a:xfrm>
            </p:grpSpPr>
            <p:cxnSp>
              <p:nvCxnSpPr>
                <p:cNvPr id="755" name="Straight Connector 754"/>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727"/>
              <p:cNvGrpSpPr>
                <a:grpSpLocks/>
              </p:cNvGrpSpPr>
              <p:nvPr/>
            </p:nvGrpSpPr>
            <p:grpSpPr bwMode="auto">
              <a:xfrm>
                <a:off x="6399838" y="3203285"/>
                <a:ext cx="559121" cy="92788"/>
                <a:chOff x="6582044" y="2846082"/>
                <a:chExt cx="559121" cy="92788"/>
              </a:xfrm>
            </p:grpSpPr>
            <p:cxnSp>
              <p:nvCxnSpPr>
                <p:cNvPr id="753" name="Straight Connector 752"/>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728"/>
              <p:cNvGrpSpPr>
                <a:grpSpLocks/>
              </p:cNvGrpSpPr>
              <p:nvPr/>
            </p:nvGrpSpPr>
            <p:grpSpPr bwMode="auto">
              <a:xfrm>
                <a:off x="6399358" y="3269149"/>
                <a:ext cx="559121" cy="92788"/>
                <a:chOff x="6582044" y="2846082"/>
                <a:chExt cx="559121" cy="92788"/>
              </a:xfrm>
            </p:grpSpPr>
            <p:cxnSp>
              <p:nvCxnSpPr>
                <p:cNvPr id="751" name="Straight Connector 750"/>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729"/>
              <p:cNvGrpSpPr>
                <a:grpSpLocks/>
              </p:cNvGrpSpPr>
              <p:nvPr/>
            </p:nvGrpSpPr>
            <p:grpSpPr bwMode="auto">
              <a:xfrm>
                <a:off x="6398878" y="3335013"/>
                <a:ext cx="559121" cy="92788"/>
                <a:chOff x="6582044" y="2846082"/>
                <a:chExt cx="559121" cy="92788"/>
              </a:xfrm>
            </p:grpSpPr>
            <p:cxnSp>
              <p:nvCxnSpPr>
                <p:cNvPr id="749" name="Straight Connector 748"/>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730"/>
              <p:cNvGrpSpPr>
                <a:grpSpLocks/>
              </p:cNvGrpSpPr>
              <p:nvPr/>
            </p:nvGrpSpPr>
            <p:grpSpPr bwMode="auto">
              <a:xfrm>
                <a:off x="6398398" y="3400877"/>
                <a:ext cx="559121" cy="92788"/>
                <a:chOff x="6582044" y="2846082"/>
                <a:chExt cx="559121" cy="92788"/>
              </a:xfrm>
            </p:grpSpPr>
            <p:cxnSp>
              <p:nvCxnSpPr>
                <p:cNvPr id="747" name="Straight Connector 746"/>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31"/>
              <p:cNvGrpSpPr>
                <a:grpSpLocks/>
              </p:cNvGrpSpPr>
              <p:nvPr/>
            </p:nvGrpSpPr>
            <p:grpSpPr bwMode="auto">
              <a:xfrm>
                <a:off x="6397918" y="3466741"/>
                <a:ext cx="559121" cy="92788"/>
                <a:chOff x="6582044" y="2846082"/>
                <a:chExt cx="559121" cy="92788"/>
              </a:xfrm>
            </p:grpSpPr>
            <p:cxnSp>
              <p:nvCxnSpPr>
                <p:cNvPr id="745" name="Straight Connector 744"/>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32"/>
              <p:cNvGrpSpPr>
                <a:grpSpLocks/>
              </p:cNvGrpSpPr>
              <p:nvPr/>
            </p:nvGrpSpPr>
            <p:grpSpPr bwMode="auto">
              <a:xfrm>
                <a:off x="6397438" y="3532605"/>
                <a:ext cx="559121" cy="92788"/>
                <a:chOff x="6582044" y="2846082"/>
                <a:chExt cx="559121" cy="92788"/>
              </a:xfrm>
            </p:grpSpPr>
            <p:cxnSp>
              <p:nvCxnSpPr>
                <p:cNvPr id="743" name="Straight Connector 742"/>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33"/>
              <p:cNvGrpSpPr>
                <a:grpSpLocks/>
              </p:cNvGrpSpPr>
              <p:nvPr/>
            </p:nvGrpSpPr>
            <p:grpSpPr bwMode="auto">
              <a:xfrm>
                <a:off x="6396958" y="3598469"/>
                <a:ext cx="559121" cy="92788"/>
                <a:chOff x="6582044" y="2846082"/>
                <a:chExt cx="559121" cy="92788"/>
              </a:xfrm>
            </p:grpSpPr>
            <p:cxnSp>
              <p:nvCxnSpPr>
                <p:cNvPr id="741" name="Straight Connector 740"/>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34"/>
              <p:cNvGrpSpPr>
                <a:grpSpLocks/>
              </p:cNvGrpSpPr>
              <p:nvPr/>
            </p:nvGrpSpPr>
            <p:grpSpPr bwMode="auto">
              <a:xfrm>
                <a:off x="6396478" y="3664333"/>
                <a:ext cx="559121" cy="92788"/>
                <a:chOff x="6582044" y="2846082"/>
                <a:chExt cx="559121" cy="92788"/>
              </a:xfrm>
            </p:grpSpPr>
            <p:cxnSp>
              <p:nvCxnSpPr>
                <p:cNvPr id="739" name="Straight Connector 738"/>
                <p:cNvCxnSpPr/>
                <p:nvPr/>
              </p:nvCxnSpPr>
              <p:spPr>
                <a:xfrm flipV="1">
                  <a:off x="7026209" y="2846432"/>
                  <a:ext cx="11041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35"/>
              <p:cNvGrpSpPr>
                <a:grpSpLocks/>
              </p:cNvGrpSpPr>
              <p:nvPr/>
            </p:nvGrpSpPr>
            <p:grpSpPr bwMode="auto">
              <a:xfrm>
                <a:off x="6395998" y="3730197"/>
                <a:ext cx="559121" cy="92788"/>
                <a:chOff x="6582044" y="2846082"/>
                <a:chExt cx="559121" cy="92788"/>
              </a:xfrm>
            </p:grpSpPr>
            <p:cxnSp>
              <p:nvCxnSpPr>
                <p:cNvPr id="737" name="Straight Connector 736"/>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0" name="Group 699"/>
            <p:cNvGrpSpPr>
              <a:grpSpLocks/>
            </p:cNvGrpSpPr>
            <p:nvPr/>
          </p:nvGrpSpPr>
          <p:grpSpPr bwMode="auto">
            <a:xfrm>
              <a:off x="6280049" y="2055335"/>
              <a:ext cx="731610" cy="920732"/>
              <a:chOff x="6280049" y="2055335"/>
              <a:chExt cx="731610" cy="920732"/>
            </a:xfrm>
          </p:grpSpPr>
          <p:grpSp>
            <p:nvGrpSpPr>
              <p:cNvPr id="81" name="Group 700"/>
              <p:cNvGrpSpPr>
                <a:grpSpLocks/>
              </p:cNvGrpSpPr>
              <p:nvPr/>
            </p:nvGrpSpPr>
            <p:grpSpPr bwMode="auto">
              <a:xfrm>
                <a:off x="6280049" y="2055335"/>
                <a:ext cx="680752" cy="139401"/>
                <a:chOff x="5414286" y="2921098"/>
                <a:chExt cx="680752" cy="139401"/>
              </a:xfrm>
            </p:grpSpPr>
            <p:sp>
              <p:nvSpPr>
                <p:cNvPr id="715" name="Rectangle 188"/>
                <p:cNvSpPr>
                  <a:spLocks noChangeArrowheads="1"/>
                </p:cNvSpPr>
                <p:nvPr/>
              </p:nvSpPr>
              <p:spPr bwMode="auto">
                <a:xfrm>
                  <a:off x="5415183" y="2996368"/>
                  <a:ext cx="549881"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16" name="AutoShape 189"/>
                <p:cNvSpPr>
                  <a:spLocks noChangeArrowheads="1"/>
                </p:cNvSpPr>
                <p:nvPr/>
              </p:nvSpPr>
              <p:spPr bwMode="auto">
                <a:xfrm>
                  <a:off x="5415183" y="2921098"/>
                  <a:ext cx="675356"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17" name="Freeform 190"/>
                <p:cNvSpPr>
                  <a:spLocks/>
                </p:cNvSpPr>
                <p:nvPr/>
              </p:nvSpPr>
              <p:spPr bwMode="auto">
                <a:xfrm>
                  <a:off x="5968753" y="2922667"/>
                  <a:ext cx="125476"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718" name="Freeform 191"/>
                <p:cNvSpPr>
                  <a:spLocks/>
                </p:cNvSpPr>
                <p:nvPr/>
              </p:nvSpPr>
              <p:spPr bwMode="auto">
                <a:xfrm>
                  <a:off x="5500065" y="2936779"/>
                  <a:ext cx="524046" cy="4547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719" name="Freeform 192"/>
                <p:cNvSpPr>
                  <a:spLocks/>
                </p:cNvSpPr>
                <p:nvPr/>
              </p:nvSpPr>
              <p:spPr bwMode="auto">
                <a:xfrm>
                  <a:off x="5621849" y="2933643"/>
                  <a:ext cx="302618"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702" name="Straight Connector 701"/>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6875113" y="230466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6867732" y="250852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6864040" y="2569681"/>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6867732" y="277510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6871421" y="291153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H="1">
                <a:off x="6875113" y="2132174"/>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2" name="Group 756"/>
          <p:cNvGrpSpPr>
            <a:grpSpLocks/>
          </p:cNvGrpSpPr>
          <p:nvPr/>
        </p:nvGrpSpPr>
        <p:grpSpPr bwMode="auto">
          <a:xfrm>
            <a:off x="1708150" y="5172075"/>
            <a:ext cx="331788" cy="1030288"/>
            <a:chOff x="6240352" y="2055335"/>
            <a:chExt cx="771307" cy="1017716"/>
          </a:xfrm>
        </p:grpSpPr>
        <p:grpSp>
          <p:nvGrpSpPr>
            <p:cNvPr id="83" name="Group 757"/>
            <p:cNvGrpSpPr>
              <a:grpSpLocks/>
            </p:cNvGrpSpPr>
            <p:nvPr/>
          </p:nvGrpSpPr>
          <p:grpSpPr bwMode="auto">
            <a:xfrm>
              <a:off x="6240352" y="2235573"/>
              <a:ext cx="697981" cy="837478"/>
              <a:chOff x="6395998" y="3062424"/>
              <a:chExt cx="564403" cy="837478"/>
            </a:xfrm>
          </p:grpSpPr>
          <p:sp>
            <p:nvSpPr>
              <p:cNvPr id="779" name="Rectangle 778"/>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80" name="Straight Connector 779"/>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1" name="Rectangle 780"/>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82" name="Straight Connector 781"/>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3" name="Rectangle 782"/>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784" name="Rectangle 783"/>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85" name="Straight Connector 784"/>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785"/>
              <p:cNvGrpSpPr>
                <a:grpSpLocks/>
              </p:cNvGrpSpPr>
              <p:nvPr/>
            </p:nvGrpSpPr>
            <p:grpSpPr bwMode="auto">
              <a:xfrm>
                <a:off x="6400318" y="3137421"/>
                <a:ext cx="559121" cy="92788"/>
                <a:chOff x="6582044" y="2846082"/>
                <a:chExt cx="559121" cy="92788"/>
              </a:xfrm>
            </p:grpSpPr>
            <p:cxnSp>
              <p:nvCxnSpPr>
                <p:cNvPr id="814" name="Straight Connector 813"/>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786"/>
              <p:cNvGrpSpPr>
                <a:grpSpLocks/>
              </p:cNvGrpSpPr>
              <p:nvPr/>
            </p:nvGrpSpPr>
            <p:grpSpPr bwMode="auto">
              <a:xfrm>
                <a:off x="6399838" y="3203285"/>
                <a:ext cx="559121" cy="92788"/>
                <a:chOff x="6582044" y="2846082"/>
                <a:chExt cx="559121" cy="92788"/>
              </a:xfrm>
            </p:grpSpPr>
            <p:cxnSp>
              <p:nvCxnSpPr>
                <p:cNvPr id="812" name="Straight Connector 811"/>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787"/>
              <p:cNvGrpSpPr>
                <a:grpSpLocks/>
              </p:cNvGrpSpPr>
              <p:nvPr/>
            </p:nvGrpSpPr>
            <p:grpSpPr bwMode="auto">
              <a:xfrm>
                <a:off x="6399358" y="3269149"/>
                <a:ext cx="559121" cy="92788"/>
                <a:chOff x="6582044" y="2846082"/>
                <a:chExt cx="559121" cy="92788"/>
              </a:xfrm>
            </p:grpSpPr>
            <p:cxnSp>
              <p:nvCxnSpPr>
                <p:cNvPr id="810" name="Straight Connector 809"/>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788"/>
              <p:cNvGrpSpPr>
                <a:grpSpLocks/>
              </p:cNvGrpSpPr>
              <p:nvPr/>
            </p:nvGrpSpPr>
            <p:grpSpPr bwMode="auto">
              <a:xfrm>
                <a:off x="6398878" y="3335013"/>
                <a:ext cx="559121" cy="92788"/>
                <a:chOff x="6582044" y="2846082"/>
                <a:chExt cx="559121" cy="92788"/>
              </a:xfrm>
            </p:grpSpPr>
            <p:cxnSp>
              <p:nvCxnSpPr>
                <p:cNvPr id="808" name="Straight Connector 807"/>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789"/>
              <p:cNvGrpSpPr>
                <a:grpSpLocks/>
              </p:cNvGrpSpPr>
              <p:nvPr/>
            </p:nvGrpSpPr>
            <p:grpSpPr bwMode="auto">
              <a:xfrm>
                <a:off x="6398398" y="3400877"/>
                <a:ext cx="559121" cy="92788"/>
                <a:chOff x="6582044" y="2846082"/>
                <a:chExt cx="559121" cy="92788"/>
              </a:xfrm>
            </p:grpSpPr>
            <p:cxnSp>
              <p:nvCxnSpPr>
                <p:cNvPr id="806" name="Straight Connector 805"/>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790"/>
              <p:cNvGrpSpPr>
                <a:grpSpLocks/>
              </p:cNvGrpSpPr>
              <p:nvPr/>
            </p:nvGrpSpPr>
            <p:grpSpPr bwMode="auto">
              <a:xfrm>
                <a:off x="6397918" y="3466741"/>
                <a:ext cx="559121" cy="92788"/>
                <a:chOff x="6582044" y="2846082"/>
                <a:chExt cx="559121" cy="92788"/>
              </a:xfrm>
            </p:grpSpPr>
            <p:cxnSp>
              <p:nvCxnSpPr>
                <p:cNvPr id="804" name="Straight Connector 803"/>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791"/>
              <p:cNvGrpSpPr>
                <a:grpSpLocks/>
              </p:cNvGrpSpPr>
              <p:nvPr/>
            </p:nvGrpSpPr>
            <p:grpSpPr bwMode="auto">
              <a:xfrm>
                <a:off x="6397438" y="3532605"/>
                <a:ext cx="559121" cy="92788"/>
                <a:chOff x="6582044" y="2846082"/>
                <a:chExt cx="559121" cy="92788"/>
              </a:xfrm>
            </p:grpSpPr>
            <p:cxnSp>
              <p:nvCxnSpPr>
                <p:cNvPr id="802" name="Straight Connector 801"/>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792"/>
              <p:cNvGrpSpPr>
                <a:grpSpLocks/>
              </p:cNvGrpSpPr>
              <p:nvPr/>
            </p:nvGrpSpPr>
            <p:grpSpPr bwMode="auto">
              <a:xfrm>
                <a:off x="6396958" y="3598469"/>
                <a:ext cx="559121" cy="92788"/>
                <a:chOff x="6582044" y="2846082"/>
                <a:chExt cx="559121" cy="92788"/>
              </a:xfrm>
            </p:grpSpPr>
            <p:cxnSp>
              <p:nvCxnSpPr>
                <p:cNvPr id="800" name="Straight Connector 799"/>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793"/>
              <p:cNvGrpSpPr>
                <a:grpSpLocks/>
              </p:cNvGrpSpPr>
              <p:nvPr/>
            </p:nvGrpSpPr>
            <p:grpSpPr bwMode="auto">
              <a:xfrm>
                <a:off x="6396478" y="3664333"/>
                <a:ext cx="559121" cy="92788"/>
                <a:chOff x="6582044" y="2846082"/>
                <a:chExt cx="559121" cy="92788"/>
              </a:xfrm>
            </p:grpSpPr>
            <p:cxnSp>
              <p:nvCxnSpPr>
                <p:cNvPr id="798" name="Straight Connector 797"/>
                <p:cNvCxnSpPr/>
                <p:nvPr/>
              </p:nvCxnSpPr>
              <p:spPr>
                <a:xfrm flipV="1">
                  <a:off x="7026209" y="2846432"/>
                  <a:ext cx="11041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794"/>
              <p:cNvGrpSpPr>
                <a:grpSpLocks/>
              </p:cNvGrpSpPr>
              <p:nvPr/>
            </p:nvGrpSpPr>
            <p:grpSpPr bwMode="auto">
              <a:xfrm>
                <a:off x="6395998" y="3730197"/>
                <a:ext cx="559121" cy="92788"/>
                <a:chOff x="6582044" y="2846082"/>
                <a:chExt cx="559121" cy="92788"/>
              </a:xfrm>
            </p:grpSpPr>
            <p:cxnSp>
              <p:nvCxnSpPr>
                <p:cNvPr id="796" name="Straight Connector 795"/>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4" name="Group 758"/>
            <p:cNvGrpSpPr>
              <a:grpSpLocks/>
            </p:cNvGrpSpPr>
            <p:nvPr/>
          </p:nvGrpSpPr>
          <p:grpSpPr bwMode="auto">
            <a:xfrm>
              <a:off x="6280049" y="2055335"/>
              <a:ext cx="731610" cy="920732"/>
              <a:chOff x="6280049" y="2055335"/>
              <a:chExt cx="731610" cy="920732"/>
            </a:xfrm>
          </p:grpSpPr>
          <p:grpSp>
            <p:nvGrpSpPr>
              <p:cNvPr id="95" name="Group 759"/>
              <p:cNvGrpSpPr>
                <a:grpSpLocks/>
              </p:cNvGrpSpPr>
              <p:nvPr/>
            </p:nvGrpSpPr>
            <p:grpSpPr bwMode="auto">
              <a:xfrm>
                <a:off x="6280049" y="2055335"/>
                <a:ext cx="680752" cy="139401"/>
                <a:chOff x="5414286" y="2921098"/>
                <a:chExt cx="680752" cy="139401"/>
              </a:xfrm>
            </p:grpSpPr>
            <p:sp>
              <p:nvSpPr>
                <p:cNvPr id="774"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75" name="AutoShape 189"/>
                <p:cNvSpPr>
                  <a:spLocks noChangeArrowheads="1"/>
                </p:cNvSpPr>
                <p:nvPr/>
              </p:nvSpPr>
              <p:spPr bwMode="auto">
                <a:xfrm>
                  <a:off x="5415186" y="2921098"/>
                  <a:ext cx="675352"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76" name="Freeform 190"/>
                <p:cNvSpPr>
                  <a:spLocks/>
                </p:cNvSpPr>
                <p:nvPr/>
              </p:nvSpPr>
              <p:spPr bwMode="auto">
                <a:xfrm>
                  <a:off x="5968754" y="2922667"/>
                  <a:ext cx="125475"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777" name="Freeform 191"/>
                <p:cNvSpPr>
                  <a:spLocks/>
                </p:cNvSpPr>
                <p:nvPr/>
              </p:nvSpPr>
              <p:spPr bwMode="auto">
                <a:xfrm>
                  <a:off x="5500065" y="2936779"/>
                  <a:ext cx="524044" cy="4547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778" name="Freeform 192"/>
                <p:cNvSpPr>
                  <a:spLocks/>
                </p:cNvSpPr>
                <p:nvPr/>
              </p:nvSpPr>
              <p:spPr bwMode="auto">
                <a:xfrm>
                  <a:off x="5621851" y="2933643"/>
                  <a:ext cx="302617"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761" name="Straight Connector 760"/>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18" name="Straight Connector 817"/>
          <p:cNvCxnSpPr/>
          <p:nvPr/>
        </p:nvCxnSpPr>
        <p:spPr>
          <a:xfrm flipH="1">
            <a:off x="2398713" y="4676775"/>
            <a:ext cx="357187" cy="49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a:stCxn id="1058" idx="2"/>
          </p:cNvCxnSpPr>
          <p:nvPr/>
        </p:nvCxnSpPr>
        <p:spPr>
          <a:xfrm flipH="1">
            <a:off x="2703513" y="4892675"/>
            <a:ext cx="203200"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3021013" y="4692650"/>
            <a:ext cx="57150" cy="490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a:endCxn id="843" idx="0"/>
          </p:cNvCxnSpPr>
          <p:nvPr/>
        </p:nvCxnSpPr>
        <p:spPr>
          <a:xfrm>
            <a:off x="3160713" y="4716463"/>
            <a:ext cx="274637"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78" name="Group 821"/>
          <p:cNvGrpSpPr>
            <a:grpSpLocks/>
          </p:cNvGrpSpPr>
          <p:nvPr/>
        </p:nvGrpSpPr>
        <p:grpSpPr bwMode="auto">
          <a:xfrm>
            <a:off x="2133600" y="5173663"/>
            <a:ext cx="331788" cy="1030287"/>
            <a:chOff x="6240352" y="2055335"/>
            <a:chExt cx="771307" cy="1017716"/>
          </a:xfrm>
        </p:grpSpPr>
        <p:grpSp>
          <p:nvGrpSpPr>
            <p:cNvPr id="1379" name="Group 999"/>
            <p:cNvGrpSpPr>
              <a:grpSpLocks/>
            </p:cNvGrpSpPr>
            <p:nvPr/>
          </p:nvGrpSpPr>
          <p:grpSpPr bwMode="auto">
            <a:xfrm>
              <a:off x="6240352" y="2235573"/>
              <a:ext cx="697981" cy="837478"/>
              <a:chOff x="6395998" y="3062424"/>
              <a:chExt cx="564403" cy="837478"/>
            </a:xfrm>
          </p:grpSpPr>
          <p:sp>
            <p:nvSpPr>
              <p:cNvPr id="1021" name="Rectangle 1020"/>
              <p:cNvSpPr/>
              <p:nvPr/>
            </p:nvSpPr>
            <p:spPr>
              <a:xfrm>
                <a:off x="6509397" y="3062521"/>
                <a:ext cx="447628"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22" name="Straight Connector 1021"/>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3" name="Rectangle 1022"/>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24" name="Straight Connector 1023"/>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Rectangle 1024"/>
              <p:cNvSpPr/>
              <p:nvPr/>
            </p:nvSpPr>
            <p:spPr>
              <a:xfrm>
                <a:off x="6816769" y="3703886"/>
                <a:ext cx="131304"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026" name="Rectangle 1025"/>
              <p:cNvSpPr/>
              <p:nvPr/>
            </p:nvSpPr>
            <p:spPr>
              <a:xfrm>
                <a:off x="6404951" y="3158177"/>
                <a:ext cx="444643"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27" name="Straight Connector 1026"/>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0" name="Group 1027"/>
              <p:cNvGrpSpPr>
                <a:grpSpLocks/>
              </p:cNvGrpSpPr>
              <p:nvPr/>
            </p:nvGrpSpPr>
            <p:grpSpPr bwMode="auto">
              <a:xfrm>
                <a:off x="6400318" y="3137421"/>
                <a:ext cx="559121" cy="92788"/>
                <a:chOff x="6582044" y="2846082"/>
                <a:chExt cx="559121" cy="92788"/>
              </a:xfrm>
            </p:grpSpPr>
            <p:cxnSp>
              <p:nvCxnSpPr>
                <p:cNvPr id="1056" name="Straight Connector 1055"/>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flipV="1">
                  <a:off x="6580709" y="293897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6" name="Group 1028"/>
              <p:cNvGrpSpPr>
                <a:grpSpLocks/>
              </p:cNvGrpSpPr>
              <p:nvPr/>
            </p:nvGrpSpPr>
            <p:grpSpPr bwMode="auto">
              <a:xfrm>
                <a:off x="6399838" y="3203285"/>
                <a:ext cx="559121" cy="92788"/>
                <a:chOff x="6582044" y="2846082"/>
                <a:chExt cx="559121" cy="92788"/>
              </a:xfrm>
            </p:grpSpPr>
            <p:cxnSp>
              <p:nvCxnSpPr>
                <p:cNvPr id="1054" name="Straight Connector 1053"/>
                <p:cNvCxnSpPr/>
                <p:nvPr/>
              </p:nvCxnSpPr>
              <p:spPr>
                <a:xfrm flipV="1">
                  <a:off x="7028817"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flipV="1">
                  <a:off x="6581189" y="2938970"/>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7" name="Group 1029"/>
              <p:cNvGrpSpPr>
                <a:grpSpLocks/>
              </p:cNvGrpSpPr>
              <p:nvPr/>
            </p:nvGrpSpPr>
            <p:grpSpPr bwMode="auto">
              <a:xfrm>
                <a:off x="6399358" y="3269149"/>
                <a:ext cx="559121" cy="92788"/>
                <a:chOff x="6582044" y="2846082"/>
                <a:chExt cx="559121" cy="92788"/>
              </a:xfrm>
            </p:grpSpPr>
            <p:cxnSp>
              <p:nvCxnSpPr>
                <p:cNvPr id="1052" name="Straight Connector 1051"/>
                <p:cNvCxnSpPr/>
                <p:nvPr/>
              </p:nvCxnSpPr>
              <p:spPr>
                <a:xfrm flipV="1">
                  <a:off x="7026313"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flipV="1">
                  <a:off x="6581670" y="2938967"/>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1030"/>
              <p:cNvGrpSpPr>
                <a:grpSpLocks/>
              </p:cNvGrpSpPr>
              <p:nvPr/>
            </p:nvGrpSpPr>
            <p:grpSpPr bwMode="auto">
              <a:xfrm>
                <a:off x="6398878" y="3335013"/>
                <a:ext cx="559121" cy="92788"/>
                <a:chOff x="6582044" y="2846082"/>
                <a:chExt cx="559121" cy="92788"/>
              </a:xfrm>
            </p:grpSpPr>
            <p:cxnSp>
              <p:nvCxnSpPr>
                <p:cNvPr id="1050" name="Straight Connector 1049"/>
                <p:cNvCxnSpPr/>
                <p:nvPr/>
              </p:nvCxnSpPr>
              <p:spPr>
                <a:xfrm flipV="1">
                  <a:off x="7026792"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flipV="1">
                  <a:off x="6582149" y="2938965"/>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1031"/>
              <p:cNvGrpSpPr>
                <a:grpSpLocks/>
              </p:cNvGrpSpPr>
              <p:nvPr/>
            </p:nvGrpSpPr>
            <p:grpSpPr bwMode="auto">
              <a:xfrm>
                <a:off x="6398398" y="3400877"/>
                <a:ext cx="559121" cy="92788"/>
                <a:chOff x="6582044" y="2846082"/>
                <a:chExt cx="559121" cy="92788"/>
              </a:xfrm>
            </p:grpSpPr>
            <p:cxnSp>
              <p:nvCxnSpPr>
                <p:cNvPr id="1048" name="Straight Connector 1047"/>
                <p:cNvCxnSpPr/>
                <p:nvPr/>
              </p:nvCxnSpPr>
              <p:spPr>
                <a:xfrm flipV="1">
                  <a:off x="7027272"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flipV="1">
                  <a:off x="6582629" y="293896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1032"/>
              <p:cNvGrpSpPr>
                <a:grpSpLocks/>
              </p:cNvGrpSpPr>
              <p:nvPr/>
            </p:nvGrpSpPr>
            <p:grpSpPr bwMode="auto">
              <a:xfrm>
                <a:off x="6397918" y="3466741"/>
                <a:ext cx="559121" cy="92788"/>
                <a:chOff x="6582044" y="2846082"/>
                <a:chExt cx="559121" cy="92788"/>
              </a:xfrm>
            </p:grpSpPr>
            <p:cxnSp>
              <p:nvCxnSpPr>
                <p:cNvPr id="1046" name="Straight Connector 1045"/>
                <p:cNvCxnSpPr/>
                <p:nvPr/>
              </p:nvCxnSpPr>
              <p:spPr>
                <a:xfrm flipV="1">
                  <a:off x="7027753"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p:cNvCxnSpPr/>
                <p:nvPr/>
              </p:nvCxnSpPr>
              <p:spPr>
                <a:xfrm flipV="1">
                  <a:off x="6583110" y="2938960"/>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1033"/>
              <p:cNvGrpSpPr>
                <a:grpSpLocks/>
              </p:cNvGrpSpPr>
              <p:nvPr/>
            </p:nvGrpSpPr>
            <p:grpSpPr bwMode="auto">
              <a:xfrm>
                <a:off x="6397438" y="3532605"/>
                <a:ext cx="559121" cy="92788"/>
                <a:chOff x="6582044" y="2846082"/>
                <a:chExt cx="559121" cy="92788"/>
              </a:xfrm>
            </p:grpSpPr>
            <p:cxnSp>
              <p:nvCxnSpPr>
                <p:cNvPr id="1044" name="Straight Connector 1043"/>
                <p:cNvCxnSpPr/>
                <p:nvPr/>
              </p:nvCxnSpPr>
              <p:spPr>
                <a:xfrm flipV="1">
                  <a:off x="7028232"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flipV="1">
                  <a:off x="6580604" y="2938957"/>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1034"/>
              <p:cNvGrpSpPr>
                <a:grpSpLocks/>
              </p:cNvGrpSpPr>
              <p:nvPr/>
            </p:nvGrpSpPr>
            <p:grpSpPr bwMode="auto">
              <a:xfrm>
                <a:off x="6396958" y="3598469"/>
                <a:ext cx="559121" cy="92788"/>
                <a:chOff x="6582044" y="2846082"/>
                <a:chExt cx="559121" cy="92788"/>
              </a:xfrm>
            </p:grpSpPr>
            <p:cxnSp>
              <p:nvCxnSpPr>
                <p:cNvPr id="1042" name="Straight Connector 1041"/>
                <p:cNvCxnSpPr/>
                <p:nvPr/>
              </p:nvCxnSpPr>
              <p:spPr>
                <a:xfrm flipV="1">
                  <a:off x="7028711"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nvCxnSpPr>
              <p:spPr>
                <a:xfrm flipV="1">
                  <a:off x="6581083" y="2938954"/>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35"/>
              <p:cNvGrpSpPr>
                <a:grpSpLocks/>
              </p:cNvGrpSpPr>
              <p:nvPr/>
            </p:nvGrpSpPr>
            <p:grpSpPr bwMode="auto">
              <a:xfrm>
                <a:off x="6396478" y="3664333"/>
                <a:ext cx="559121" cy="92788"/>
                <a:chOff x="6582044" y="2846082"/>
                <a:chExt cx="559121" cy="92788"/>
              </a:xfrm>
            </p:grpSpPr>
            <p:cxnSp>
              <p:nvCxnSpPr>
                <p:cNvPr id="1040" name="Straight Connector 1039"/>
                <p:cNvCxnSpPr/>
                <p:nvPr/>
              </p:nvCxnSpPr>
              <p:spPr>
                <a:xfrm flipV="1">
                  <a:off x="7026209" y="2846432"/>
                  <a:ext cx="110414"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36"/>
              <p:cNvGrpSpPr>
                <a:grpSpLocks/>
              </p:cNvGrpSpPr>
              <p:nvPr/>
            </p:nvGrpSpPr>
            <p:grpSpPr bwMode="auto">
              <a:xfrm>
                <a:off x="6395998" y="3730197"/>
                <a:ext cx="559121" cy="92788"/>
                <a:chOff x="6582044" y="2846082"/>
                <a:chExt cx="559121" cy="92788"/>
              </a:xfrm>
            </p:grpSpPr>
            <p:cxnSp>
              <p:nvCxnSpPr>
                <p:cNvPr id="1038" name="Straight Connector 1037"/>
                <p:cNvCxnSpPr/>
                <p:nvPr/>
              </p:nvCxnSpPr>
              <p:spPr>
                <a:xfrm flipV="1">
                  <a:off x="7026689"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3" name="Group 1000"/>
            <p:cNvGrpSpPr>
              <a:grpSpLocks/>
            </p:cNvGrpSpPr>
            <p:nvPr/>
          </p:nvGrpSpPr>
          <p:grpSpPr bwMode="auto">
            <a:xfrm>
              <a:off x="6280049" y="2055335"/>
              <a:ext cx="731610" cy="920732"/>
              <a:chOff x="6280049" y="2055335"/>
              <a:chExt cx="731610" cy="920732"/>
            </a:xfrm>
          </p:grpSpPr>
          <p:grpSp>
            <p:nvGrpSpPr>
              <p:cNvPr id="105" name="Group 1001"/>
              <p:cNvGrpSpPr>
                <a:grpSpLocks/>
              </p:cNvGrpSpPr>
              <p:nvPr/>
            </p:nvGrpSpPr>
            <p:grpSpPr bwMode="auto">
              <a:xfrm>
                <a:off x="6280049" y="2055335"/>
                <a:ext cx="680752" cy="139401"/>
                <a:chOff x="5414286" y="2921098"/>
                <a:chExt cx="680752" cy="139401"/>
              </a:xfrm>
            </p:grpSpPr>
            <p:sp>
              <p:nvSpPr>
                <p:cNvPr id="1016" name="Rectangle 188"/>
                <p:cNvSpPr>
                  <a:spLocks noChangeArrowheads="1"/>
                </p:cNvSpPr>
                <p:nvPr/>
              </p:nvSpPr>
              <p:spPr bwMode="auto">
                <a:xfrm>
                  <a:off x="5415186" y="2996368"/>
                  <a:ext cx="549876"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17" name="AutoShape 189"/>
                <p:cNvSpPr>
                  <a:spLocks noChangeArrowheads="1"/>
                </p:cNvSpPr>
                <p:nvPr/>
              </p:nvSpPr>
              <p:spPr bwMode="auto">
                <a:xfrm>
                  <a:off x="5415186" y="2921098"/>
                  <a:ext cx="675352"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18" name="Freeform 190"/>
                <p:cNvSpPr>
                  <a:spLocks/>
                </p:cNvSpPr>
                <p:nvPr/>
              </p:nvSpPr>
              <p:spPr bwMode="auto">
                <a:xfrm>
                  <a:off x="5968754" y="2922666"/>
                  <a:ext cx="125475"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19" name="Freeform 191"/>
                <p:cNvSpPr>
                  <a:spLocks/>
                </p:cNvSpPr>
                <p:nvPr/>
              </p:nvSpPr>
              <p:spPr bwMode="auto">
                <a:xfrm>
                  <a:off x="5500065" y="2936779"/>
                  <a:ext cx="524044" cy="45475"/>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20" name="Freeform 192"/>
                <p:cNvSpPr>
                  <a:spLocks/>
                </p:cNvSpPr>
                <p:nvPr/>
              </p:nvSpPr>
              <p:spPr bwMode="auto">
                <a:xfrm>
                  <a:off x="5621851" y="2933643"/>
                  <a:ext cx="302617"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003" name="Straight Connector 1002"/>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4" name="Straight Connector 1003"/>
              <p:cNvCxnSpPr/>
              <p:nvPr/>
            </p:nvCxnSpPr>
            <p:spPr>
              <a:xfrm>
                <a:off x="6875111" y="230466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6" name="Straight Connector 1005"/>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a:off x="6867730" y="250852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a:off x="6864041" y="2569682"/>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0" name="Straight Connector 1009"/>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a:off x="6867730" y="277510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nvCxnSpPr>
            <p:spPr>
              <a:xfrm>
                <a:off x="6871422" y="291153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flipH="1">
                <a:off x="6875111" y="2132173"/>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7" name="Group 822"/>
          <p:cNvGrpSpPr>
            <a:grpSpLocks/>
          </p:cNvGrpSpPr>
          <p:nvPr/>
        </p:nvGrpSpPr>
        <p:grpSpPr bwMode="auto">
          <a:xfrm>
            <a:off x="2519363" y="5173663"/>
            <a:ext cx="331787" cy="1030287"/>
            <a:chOff x="6240352" y="2055335"/>
            <a:chExt cx="771307" cy="1017716"/>
          </a:xfrm>
        </p:grpSpPr>
        <p:grpSp>
          <p:nvGrpSpPr>
            <p:cNvPr id="109" name="Group 941"/>
            <p:cNvGrpSpPr>
              <a:grpSpLocks/>
            </p:cNvGrpSpPr>
            <p:nvPr/>
          </p:nvGrpSpPr>
          <p:grpSpPr bwMode="auto">
            <a:xfrm>
              <a:off x="6240352" y="2235573"/>
              <a:ext cx="697981" cy="837478"/>
              <a:chOff x="6395998" y="3062424"/>
              <a:chExt cx="564403" cy="837478"/>
            </a:xfrm>
          </p:grpSpPr>
          <p:sp>
            <p:nvSpPr>
              <p:cNvPr id="963" name="Rectangle 962"/>
              <p:cNvSpPr/>
              <p:nvPr/>
            </p:nvSpPr>
            <p:spPr>
              <a:xfrm>
                <a:off x="6509397" y="3062521"/>
                <a:ext cx="447629"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64" name="Straight Connector 963"/>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5" name="Rectangle 964"/>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66" name="Straight Connector 965"/>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7" name="Rectangle 966"/>
              <p:cNvSpPr/>
              <p:nvPr/>
            </p:nvSpPr>
            <p:spPr>
              <a:xfrm>
                <a:off x="6816769" y="3703886"/>
                <a:ext cx="131305"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968" name="Rectangle 967"/>
              <p:cNvSpPr/>
              <p:nvPr/>
            </p:nvSpPr>
            <p:spPr>
              <a:xfrm>
                <a:off x="6404950" y="3158177"/>
                <a:ext cx="444646"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69" name="Straight Connector 968"/>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969"/>
              <p:cNvGrpSpPr>
                <a:grpSpLocks/>
              </p:cNvGrpSpPr>
              <p:nvPr/>
            </p:nvGrpSpPr>
            <p:grpSpPr bwMode="auto">
              <a:xfrm>
                <a:off x="6400318" y="3137421"/>
                <a:ext cx="559121" cy="92788"/>
                <a:chOff x="6582044" y="2846082"/>
                <a:chExt cx="559121" cy="92788"/>
              </a:xfrm>
            </p:grpSpPr>
            <p:cxnSp>
              <p:nvCxnSpPr>
                <p:cNvPr id="998" name="Straight Connector 997"/>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9" name="Straight Connector 998"/>
                <p:cNvCxnSpPr/>
                <p:nvPr/>
              </p:nvCxnSpPr>
              <p:spPr>
                <a:xfrm flipV="1">
                  <a:off x="6580707" y="293897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970"/>
              <p:cNvGrpSpPr>
                <a:grpSpLocks/>
              </p:cNvGrpSpPr>
              <p:nvPr/>
            </p:nvGrpSpPr>
            <p:grpSpPr bwMode="auto">
              <a:xfrm>
                <a:off x="6399838" y="3203285"/>
                <a:ext cx="559121" cy="92788"/>
                <a:chOff x="6582044" y="2846082"/>
                <a:chExt cx="559121" cy="92788"/>
              </a:xfrm>
            </p:grpSpPr>
            <p:cxnSp>
              <p:nvCxnSpPr>
                <p:cNvPr id="996" name="Straight Connector 995"/>
                <p:cNvCxnSpPr/>
                <p:nvPr/>
              </p:nvCxnSpPr>
              <p:spPr>
                <a:xfrm flipV="1">
                  <a:off x="7028816"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7" name="Straight Connector 996"/>
                <p:cNvCxnSpPr/>
                <p:nvPr/>
              </p:nvCxnSpPr>
              <p:spPr>
                <a:xfrm flipV="1">
                  <a:off x="6581187" y="2938970"/>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971"/>
              <p:cNvGrpSpPr>
                <a:grpSpLocks/>
              </p:cNvGrpSpPr>
              <p:nvPr/>
            </p:nvGrpSpPr>
            <p:grpSpPr bwMode="auto">
              <a:xfrm>
                <a:off x="6399358" y="3269149"/>
                <a:ext cx="559121" cy="92788"/>
                <a:chOff x="6582044" y="2846082"/>
                <a:chExt cx="559121" cy="92788"/>
              </a:xfrm>
            </p:grpSpPr>
            <p:cxnSp>
              <p:nvCxnSpPr>
                <p:cNvPr id="994" name="Straight Connector 993"/>
                <p:cNvCxnSpPr/>
                <p:nvPr/>
              </p:nvCxnSpPr>
              <p:spPr>
                <a:xfrm flipV="1">
                  <a:off x="7026314"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flipV="1">
                  <a:off x="6581668" y="2938967"/>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972"/>
              <p:cNvGrpSpPr>
                <a:grpSpLocks/>
              </p:cNvGrpSpPr>
              <p:nvPr/>
            </p:nvGrpSpPr>
            <p:grpSpPr bwMode="auto">
              <a:xfrm>
                <a:off x="6398878" y="3335013"/>
                <a:ext cx="559121" cy="92788"/>
                <a:chOff x="6582044" y="2846082"/>
                <a:chExt cx="559121" cy="92788"/>
              </a:xfrm>
            </p:grpSpPr>
            <p:cxnSp>
              <p:nvCxnSpPr>
                <p:cNvPr id="992" name="Straight Connector 991"/>
                <p:cNvCxnSpPr/>
                <p:nvPr/>
              </p:nvCxnSpPr>
              <p:spPr>
                <a:xfrm flipV="1">
                  <a:off x="7026794"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flipV="1">
                  <a:off x="6582147" y="2938965"/>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973"/>
              <p:cNvGrpSpPr>
                <a:grpSpLocks/>
              </p:cNvGrpSpPr>
              <p:nvPr/>
            </p:nvGrpSpPr>
            <p:grpSpPr bwMode="auto">
              <a:xfrm>
                <a:off x="6398398" y="3400877"/>
                <a:ext cx="559121" cy="92788"/>
                <a:chOff x="6582044" y="2846082"/>
                <a:chExt cx="559121" cy="92788"/>
              </a:xfrm>
            </p:grpSpPr>
            <p:cxnSp>
              <p:nvCxnSpPr>
                <p:cNvPr id="990" name="Straight Connector 989"/>
                <p:cNvCxnSpPr/>
                <p:nvPr/>
              </p:nvCxnSpPr>
              <p:spPr>
                <a:xfrm flipV="1">
                  <a:off x="7027273"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flipV="1">
                  <a:off x="6582627" y="2938962"/>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974"/>
              <p:cNvGrpSpPr>
                <a:grpSpLocks/>
              </p:cNvGrpSpPr>
              <p:nvPr/>
            </p:nvGrpSpPr>
            <p:grpSpPr bwMode="auto">
              <a:xfrm>
                <a:off x="6397918" y="3466741"/>
                <a:ext cx="559121" cy="92788"/>
                <a:chOff x="6582044" y="2846082"/>
                <a:chExt cx="559121" cy="92788"/>
              </a:xfrm>
            </p:grpSpPr>
            <p:cxnSp>
              <p:nvCxnSpPr>
                <p:cNvPr id="988" name="Straight Connector 987"/>
                <p:cNvCxnSpPr/>
                <p:nvPr/>
              </p:nvCxnSpPr>
              <p:spPr>
                <a:xfrm flipV="1">
                  <a:off x="7027754"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V="1">
                  <a:off x="6583108" y="2938960"/>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975"/>
              <p:cNvGrpSpPr>
                <a:grpSpLocks/>
              </p:cNvGrpSpPr>
              <p:nvPr/>
            </p:nvGrpSpPr>
            <p:grpSpPr bwMode="auto">
              <a:xfrm>
                <a:off x="6397438" y="3532605"/>
                <a:ext cx="559121" cy="92788"/>
                <a:chOff x="6582044" y="2846082"/>
                <a:chExt cx="559121" cy="92788"/>
              </a:xfrm>
            </p:grpSpPr>
            <p:cxnSp>
              <p:nvCxnSpPr>
                <p:cNvPr id="986" name="Straight Connector 985"/>
                <p:cNvCxnSpPr/>
                <p:nvPr/>
              </p:nvCxnSpPr>
              <p:spPr>
                <a:xfrm flipV="1">
                  <a:off x="7028234"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V="1">
                  <a:off x="6580604" y="2938957"/>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976"/>
              <p:cNvGrpSpPr>
                <a:grpSpLocks/>
              </p:cNvGrpSpPr>
              <p:nvPr/>
            </p:nvGrpSpPr>
            <p:grpSpPr bwMode="auto">
              <a:xfrm>
                <a:off x="6396958" y="3598469"/>
                <a:ext cx="559121" cy="92788"/>
                <a:chOff x="6582044" y="2846082"/>
                <a:chExt cx="559121" cy="92788"/>
              </a:xfrm>
            </p:grpSpPr>
            <p:cxnSp>
              <p:nvCxnSpPr>
                <p:cNvPr id="984" name="Straight Connector 983"/>
                <p:cNvCxnSpPr/>
                <p:nvPr/>
              </p:nvCxnSpPr>
              <p:spPr>
                <a:xfrm flipV="1">
                  <a:off x="7028713"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V="1">
                  <a:off x="6581083" y="2938954"/>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977"/>
              <p:cNvGrpSpPr>
                <a:grpSpLocks/>
              </p:cNvGrpSpPr>
              <p:nvPr/>
            </p:nvGrpSpPr>
            <p:grpSpPr bwMode="auto">
              <a:xfrm>
                <a:off x="6396478" y="3664333"/>
                <a:ext cx="559121" cy="92788"/>
                <a:chOff x="6582044" y="2846082"/>
                <a:chExt cx="559121" cy="92788"/>
              </a:xfrm>
            </p:grpSpPr>
            <p:cxnSp>
              <p:nvCxnSpPr>
                <p:cNvPr id="982" name="Straight Connector 981"/>
                <p:cNvCxnSpPr/>
                <p:nvPr/>
              </p:nvCxnSpPr>
              <p:spPr>
                <a:xfrm flipV="1">
                  <a:off x="7026209" y="2846432"/>
                  <a:ext cx="110416"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978"/>
              <p:cNvGrpSpPr>
                <a:grpSpLocks/>
              </p:cNvGrpSpPr>
              <p:nvPr/>
            </p:nvGrpSpPr>
            <p:grpSpPr bwMode="auto">
              <a:xfrm>
                <a:off x="6395998" y="3730197"/>
                <a:ext cx="559121" cy="92788"/>
                <a:chOff x="6582044" y="2846082"/>
                <a:chExt cx="559121" cy="92788"/>
              </a:xfrm>
            </p:grpSpPr>
            <p:cxnSp>
              <p:nvCxnSpPr>
                <p:cNvPr id="980" name="Straight Connector 979"/>
                <p:cNvCxnSpPr/>
                <p:nvPr/>
              </p:nvCxnSpPr>
              <p:spPr>
                <a:xfrm flipV="1">
                  <a:off x="7026688"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1" name="Group 942"/>
            <p:cNvGrpSpPr>
              <a:grpSpLocks/>
            </p:cNvGrpSpPr>
            <p:nvPr/>
          </p:nvGrpSpPr>
          <p:grpSpPr bwMode="auto">
            <a:xfrm>
              <a:off x="6280049" y="2055335"/>
              <a:ext cx="731610" cy="920732"/>
              <a:chOff x="6280049" y="2055335"/>
              <a:chExt cx="731610" cy="920732"/>
            </a:xfrm>
          </p:grpSpPr>
          <p:grpSp>
            <p:nvGrpSpPr>
              <p:cNvPr id="122" name="Group 943"/>
              <p:cNvGrpSpPr>
                <a:grpSpLocks/>
              </p:cNvGrpSpPr>
              <p:nvPr/>
            </p:nvGrpSpPr>
            <p:grpSpPr bwMode="auto">
              <a:xfrm>
                <a:off x="6280049" y="2055335"/>
                <a:ext cx="680752" cy="139401"/>
                <a:chOff x="5414286" y="2921098"/>
                <a:chExt cx="680752" cy="139401"/>
              </a:xfrm>
            </p:grpSpPr>
            <p:sp>
              <p:nvSpPr>
                <p:cNvPr id="958" name="Rectangle 188"/>
                <p:cNvSpPr>
                  <a:spLocks noChangeArrowheads="1"/>
                </p:cNvSpPr>
                <p:nvPr/>
              </p:nvSpPr>
              <p:spPr bwMode="auto">
                <a:xfrm>
                  <a:off x="5415183" y="2996368"/>
                  <a:ext cx="549881"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959" name="AutoShape 189"/>
                <p:cNvSpPr>
                  <a:spLocks noChangeArrowheads="1"/>
                </p:cNvSpPr>
                <p:nvPr/>
              </p:nvSpPr>
              <p:spPr bwMode="auto">
                <a:xfrm>
                  <a:off x="5415183" y="2921098"/>
                  <a:ext cx="675356"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960" name="Freeform 190"/>
                <p:cNvSpPr>
                  <a:spLocks/>
                </p:cNvSpPr>
                <p:nvPr/>
              </p:nvSpPr>
              <p:spPr bwMode="auto">
                <a:xfrm>
                  <a:off x="5968753" y="2922666"/>
                  <a:ext cx="125476"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961" name="Freeform 191"/>
                <p:cNvSpPr>
                  <a:spLocks/>
                </p:cNvSpPr>
                <p:nvPr/>
              </p:nvSpPr>
              <p:spPr bwMode="auto">
                <a:xfrm>
                  <a:off x="5500065" y="2936779"/>
                  <a:ext cx="524046" cy="45475"/>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962" name="Freeform 192"/>
                <p:cNvSpPr>
                  <a:spLocks/>
                </p:cNvSpPr>
                <p:nvPr/>
              </p:nvSpPr>
              <p:spPr bwMode="auto">
                <a:xfrm>
                  <a:off x="5621849" y="2933643"/>
                  <a:ext cx="302618"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945" name="Straight Connector 944"/>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a:off x="6875113" y="230466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9" name="Straight Connector 948"/>
              <p:cNvCxnSpPr/>
              <p:nvPr/>
            </p:nvCxnSpPr>
            <p:spPr>
              <a:xfrm>
                <a:off x="6867732" y="250852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a:off x="6864040" y="2569682"/>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a:off x="6867732" y="277510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6871421" y="291153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a:off x="6875113" y="2132173"/>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3" name="Group 823"/>
          <p:cNvGrpSpPr>
            <a:grpSpLocks/>
          </p:cNvGrpSpPr>
          <p:nvPr/>
        </p:nvGrpSpPr>
        <p:grpSpPr bwMode="auto">
          <a:xfrm>
            <a:off x="2895600" y="5173663"/>
            <a:ext cx="331788" cy="1030287"/>
            <a:chOff x="6240352" y="2055335"/>
            <a:chExt cx="771307" cy="1017716"/>
          </a:xfrm>
        </p:grpSpPr>
        <p:grpSp>
          <p:nvGrpSpPr>
            <p:cNvPr id="124" name="Group 883"/>
            <p:cNvGrpSpPr>
              <a:grpSpLocks/>
            </p:cNvGrpSpPr>
            <p:nvPr/>
          </p:nvGrpSpPr>
          <p:grpSpPr bwMode="auto">
            <a:xfrm>
              <a:off x="6240352" y="2235573"/>
              <a:ext cx="697981" cy="837478"/>
              <a:chOff x="6395998" y="3062424"/>
              <a:chExt cx="564403" cy="837478"/>
            </a:xfrm>
          </p:grpSpPr>
          <p:sp>
            <p:nvSpPr>
              <p:cNvPr id="905" name="Rectangle 904"/>
              <p:cNvSpPr/>
              <p:nvPr/>
            </p:nvSpPr>
            <p:spPr>
              <a:xfrm>
                <a:off x="6509397" y="3062521"/>
                <a:ext cx="447628"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06" name="Straight Connector 905"/>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7" name="Rectangle 906"/>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08" name="Straight Connector 907"/>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9" name="Rectangle 908"/>
              <p:cNvSpPr/>
              <p:nvPr/>
            </p:nvSpPr>
            <p:spPr>
              <a:xfrm>
                <a:off x="6816769" y="3703886"/>
                <a:ext cx="131304"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910" name="Rectangle 909"/>
              <p:cNvSpPr/>
              <p:nvPr/>
            </p:nvSpPr>
            <p:spPr>
              <a:xfrm>
                <a:off x="6404951" y="3158177"/>
                <a:ext cx="444643"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11" name="Straight Connector 910"/>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5" name="Group 911"/>
              <p:cNvGrpSpPr>
                <a:grpSpLocks/>
              </p:cNvGrpSpPr>
              <p:nvPr/>
            </p:nvGrpSpPr>
            <p:grpSpPr bwMode="auto">
              <a:xfrm>
                <a:off x="6400318" y="3137421"/>
                <a:ext cx="559121" cy="92788"/>
                <a:chOff x="6582044" y="2846082"/>
                <a:chExt cx="559121" cy="92788"/>
              </a:xfrm>
            </p:grpSpPr>
            <p:cxnSp>
              <p:nvCxnSpPr>
                <p:cNvPr id="940" name="Straight Connector 939"/>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flipV="1">
                  <a:off x="6580709" y="293897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912"/>
              <p:cNvGrpSpPr>
                <a:grpSpLocks/>
              </p:cNvGrpSpPr>
              <p:nvPr/>
            </p:nvGrpSpPr>
            <p:grpSpPr bwMode="auto">
              <a:xfrm>
                <a:off x="6399838" y="3203285"/>
                <a:ext cx="559121" cy="92788"/>
                <a:chOff x="6582044" y="2846082"/>
                <a:chExt cx="559121" cy="92788"/>
              </a:xfrm>
            </p:grpSpPr>
            <p:cxnSp>
              <p:nvCxnSpPr>
                <p:cNvPr id="938" name="Straight Connector 937"/>
                <p:cNvCxnSpPr/>
                <p:nvPr/>
              </p:nvCxnSpPr>
              <p:spPr>
                <a:xfrm flipV="1">
                  <a:off x="7028817"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flipV="1">
                  <a:off x="6581189" y="2938970"/>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913"/>
              <p:cNvGrpSpPr>
                <a:grpSpLocks/>
              </p:cNvGrpSpPr>
              <p:nvPr/>
            </p:nvGrpSpPr>
            <p:grpSpPr bwMode="auto">
              <a:xfrm>
                <a:off x="6399358" y="3269149"/>
                <a:ext cx="559121" cy="92788"/>
                <a:chOff x="6582044" y="2846082"/>
                <a:chExt cx="559121" cy="92788"/>
              </a:xfrm>
            </p:grpSpPr>
            <p:cxnSp>
              <p:nvCxnSpPr>
                <p:cNvPr id="936" name="Straight Connector 935"/>
                <p:cNvCxnSpPr/>
                <p:nvPr/>
              </p:nvCxnSpPr>
              <p:spPr>
                <a:xfrm flipV="1">
                  <a:off x="7026313"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flipV="1">
                  <a:off x="6581670" y="2938967"/>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8" name="Group 914"/>
              <p:cNvGrpSpPr>
                <a:grpSpLocks/>
              </p:cNvGrpSpPr>
              <p:nvPr/>
            </p:nvGrpSpPr>
            <p:grpSpPr bwMode="auto">
              <a:xfrm>
                <a:off x="6398878" y="3335013"/>
                <a:ext cx="559121" cy="92788"/>
                <a:chOff x="6582044" y="2846082"/>
                <a:chExt cx="559121" cy="92788"/>
              </a:xfrm>
            </p:grpSpPr>
            <p:cxnSp>
              <p:nvCxnSpPr>
                <p:cNvPr id="934" name="Straight Connector 933"/>
                <p:cNvCxnSpPr/>
                <p:nvPr/>
              </p:nvCxnSpPr>
              <p:spPr>
                <a:xfrm flipV="1">
                  <a:off x="7026792"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flipV="1">
                  <a:off x="6582149" y="2938965"/>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9" name="Group 915"/>
              <p:cNvGrpSpPr>
                <a:grpSpLocks/>
              </p:cNvGrpSpPr>
              <p:nvPr/>
            </p:nvGrpSpPr>
            <p:grpSpPr bwMode="auto">
              <a:xfrm>
                <a:off x="6398398" y="3400877"/>
                <a:ext cx="559121" cy="92788"/>
                <a:chOff x="6582044" y="2846082"/>
                <a:chExt cx="559121" cy="92788"/>
              </a:xfrm>
            </p:grpSpPr>
            <p:cxnSp>
              <p:nvCxnSpPr>
                <p:cNvPr id="932" name="Straight Connector 931"/>
                <p:cNvCxnSpPr/>
                <p:nvPr/>
              </p:nvCxnSpPr>
              <p:spPr>
                <a:xfrm flipV="1">
                  <a:off x="7027272"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flipV="1">
                  <a:off x="6582629" y="293896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0" name="Group 916"/>
              <p:cNvGrpSpPr>
                <a:grpSpLocks/>
              </p:cNvGrpSpPr>
              <p:nvPr/>
            </p:nvGrpSpPr>
            <p:grpSpPr bwMode="auto">
              <a:xfrm>
                <a:off x="6397918" y="3466741"/>
                <a:ext cx="559121" cy="92788"/>
                <a:chOff x="6582044" y="2846082"/>
                <a:chExt cx="559121" cy="92788"/>
              </a:xfrm>
            </p:grpSpPr>
            <p:cxnSp>
              <p:nvCxnSpPr>
                <p:cNvPr id="930" name="Straight Connector 929"/>
                <p:cNvCxnSpPr/>
                <p:nvPr/>
              </p:nvCxnSpPr>
              <p:spPr>
                <a:xfrm flipV="1">
                  <a:off x="7027753"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flipV="1">
                  <a:off x="6583110" y="2938960"/>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1" name="Group 917"/>
              <p:cNvGrpSpPr>
                <a:grpSpLocks/>
              </p:cNvGrpSpPr>
              <p:nvPr/>
            </p:nvGrpSpPr>
            <p:grpSpPr bwMode="auto">
              <a:xfrm>
                <a:off x="6397438" y="3532605"/>
                <a:ext cx="559121" cy="92788"/>
                <a:chOff x="6582044" y="2846082"/>
                <a:chExt cx="559121" cy="92788"/>
              </a:xfrm>
            </p:grpSpPr>
            <p:cxnSp>
              <p:nvCxnSpPr>
                <p:cNvPr id="928" name="Straight Connector 927"/>
                <p:cNvCxnSpPr/>
                <p:nvPr/>
              </p:nvCxnSpPr>
              <p:spPr>
                <a:xfrm flipV="1">
                  <a:off x="7028232"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V="1">
                  <a:off x="6580604" y="2938957"/>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2" name="Group 918"/>
              <p:cNvGrpSpPr>
                <a:grpSpLocks/>
              </p:cNvGrpSpPr>
              <p:nvPr/>
            </p:nvGrpSpPr>
            <p:grpSpPr bwMode="auto">
              <a:xfrm>
                <a:off x="6396958" y="3598469"/>
                <a:ext cx="559121" cy="92788"/>
                <a:chOff x="6582044" y="2846082"/>
                <a:chExt cx="559121" cy="92788"/>
              </a:xfrm>
            </p:grpSpPr>
            <p:cxnSp>
              <p:nvCxnSpPr>
                <p:cNvPr id="926" name="Straight Connector 925"/>
                <p:cNvCxnSpPr/>
                <p:nvPr/>
              </p:nvCxnSpPr>
              <p:spPr>
                <a:xfrm flipV="1">
                  <a:off x="7028711"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V="1">
                  <a:off x="6581083" y="2938954"/>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3" name="Group 919"/>
              <p:cNvGrpSpPr>
                <a:grpSpLocks/>
              </p:cNvGrpSpPr>
              <p:nvPr/>
            </p:nvGrpSpPr>
            <p:grpSpPr bwMode="auto">
              <a:xfrm>
                <a:off x="6396478" y="3664333"/>
                <a:ext cx="559121" cy="92788"/>
                <a:chOff x="6582044" y="2846082"/>
                <a:chExt cx="559121" cy="92788"/>
              </a:xfrm>
            </p:grpSpPr>
            <p:cxnSp>
              <p:nvCxnSpPr>
                <p:cNvPr id="924" name="Straight Connector 923"/>
                <p:cNvCxnSpPr/>
                <p:nvPr/>
              </p:nvCxnSpPr>
              <p:spPr>
                <a:xfrm flipV="1">
                  <a:off x="7026209" y="2846432"/>
                  <a:ext cx="110414"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4" name="Group 920"/>
              <p:cNvGrpSpPr>
                <a:grpSpLocks/>
              </p:cNvGrpSpPr>
              <p:nvPr/>
            </p:nvGrpSpPr>
            <p:grpSpPr bwMode="auto">
              <a:xfrm>
                <a:off x="6395998" y="3730197"/>
                <a:ext cx="559121" cy="92788"/>
                <a:chOff x="6582044" y="2846082"/>
                <a:chExt cx="559121" cy="92788"/>
              </a:xfrm>
            </p:grpSpPr>
            <p:cxnSp>
              <p:nvCxnSpPr>
                <p:cNvPr id="922" name="Straight Connector 921"/>
                <p:cNvCxnSpPr/>
                <p:nvPr/>
              </p:nvCxnSpPr>
              <p:spPr>
                <a:xfrm flipV="1">
                  <a:off x="7026689"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15" name="Group 884"/>
            <p:cNvGrpSpPr>
              <a:grpSpLocks/>
            </p:cNvGrpSpPr>
            <p:nvPr/>
          </p:nvGrpSpPr>
          <p:grpSpPr bwMode="auto">
            <a:xfrm>
              <a:off x="6280049" y="2055335"/>
              <a:ext cx="731610" cy="920732"/>
              <a:chOff x="6280049" y="2055335"/>
              <a:chExt cx="731610" cy="920732"/>
            </a:xfrm>
          </p:grpSpPr>
          <p:grpSp>
            <p:nvGrpSpPr>
              <p:cNvPr id="1436" name="Group 885"/>
              <p:cNvGrpSpPr>
                <a:grpSpLocks/>
              </p:cNvGrpSpPr>
              <p:nvPr/>
            </p:nvGrpSpPr>
            <p:grpSpPr bwMode="auto">
              <a:xfrm>
                <a:off x="6280049" y="2055335"/>
                <a:ext cx="680752" cy="139401"/>
                <a:chOff x="5414286" y="2921098"/>
                <a:chExt cx="680752" cy="139401"/>
              </a:xfrm>
            </p:grpSpPr>
            <p:sp>
              <p:nvSpPr>
                <p:cNvPr id="900" name="Rectangle 188"/>
                <p:cNvSpPr>
                  <a:spLocks noChangeArrowheads="1"/>
                </p:cNvSpPr>
                <p:nvPr/>
              </p:nvSpPr>
              <p:spPr bwMode="auto">
                <a:xfrm>
                  <a:off x="5415186" y="2996368"/>
                  <a:ext cx="549876"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901" name="AutoShape 189"/>
                <p:cNvSpPr>
                  <a:spLocks noChangeArrowheads="1"/>
                </p:cNvSpPr>
                <p:nvPr/>
              </p:nvSpPr>
              <p:spPr bwMode="auto">
                <a:xfrm>
                  <a:off x="5415186" y="2921098"/>
                  <a:ext cx="675352"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902" name="Freeform 190"/>
                <p:cNvSpPr>
                  <a:spLocks/>
                </p:cNvSpPr>
                <p:nvPr/>
              </p:nvSpPr>
              <p:spPr bwMode="auto">
                <a:xfrm>
                  <a:off x="5968754" y="2922666"/>
                  <a:ext cx="125475"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903" name="Freeform 191"/>
                <p:cNvSpPr>
                  <a:spLocks/>
                </p:cNvSpPr>
                <p:nvPr/>
              </p:nvSpPr>
              <p:spPr bwMode="auto">
                <a:xfrm>
                  <a:off x="5500065" y="2936779"/>
                  <a:ext cx="524044" cy="45475"/>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904" name="Freeform 192"/>
                <p:cNvSpPr>
                  <a:spLocks/>
                </p:cNvSpPr>
                <p:nvPr/>
              </p:nvSpPr>
              <p:spPr bwMode="auto">
                <a:xfrm>
                  <a:off x="5621851" y="2933643"/>
                  <a:ext cx="302617"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887" name="Straight Connector 886"/>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6875111" y="230466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6867730" y="250852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6864041" y="2569682"/>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a:off x="6867730" y="277510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a:off x="6871422" y="291153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p:nvPr/>
            </p:nvCxnSpPr>
            <p:spPr>
              <a:xfrm flipH="1">
                <a:off x="6875111" y="2132173"/>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37" name="Group 824"/>
          <p:cNvGrpSpPr>
            <a:grpSpLocks/>
          </p:cNvGrpSpPr>
          <p:nvPr/>
        </p:nvGrpSpPr>
        <p:grpSpPr bwMode="auto">
          <a:xfrm>
            <a:off x="3271838" y="5173663"/>
            <a:ext cx="331787" cy="1030287"/>
            <a:chOff x="6240352" y="2055335"/>
            <a:chExt cx="771307" cy="1017716"/>
          </a:xfrm>
        </p:grpSpPr>
        <p:grpSp>
          <p:nvGrpSpPr>
            <p:cNvPr id="1438" name="Group 825"/>
            <p:cNvGrpSpPr>
              <a:grpSpLocks/>
            </p:cNvGrpSpPr>
            <p:nvPr/>
          </p:nvGrpSpPr>
          <p:grpSpPr bwMode="auto">
            <a:xfrm>
              <a:off x="6240352" y="2235573"/>
              <a:ext cx="697981" cy="837478"/>
              <a:chOff x="6395998" y="3062424"/>
              <a:chExt cx="564403" cy="837478"/>
            </a:xfrm>
          </p:grpSpPr>
          <p:sp>
            <p:nvSpPr>
              <p:cNvPr id="847" name="Rectangle 846"/>
              <p:cNvSpPr/>
              <p:nvPr/>
            </p:nvSpPr>
            <p:spPr>
              <a:xfrm>
                <a:off x="6509397" y="3062521"/>
                <a:ext cx="447629"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848" name="Straight Connector 847"/>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9" name="Rectangle 848"/>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850" name="Straight Connector 849"/>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1" name="Rectangle 850"/>
              <p:cNvSpPr/>
              <p:nvPr/>
            </p:nvSpPr>
            <p:spPr>
              <a:xfrm>
                <a:off x="6816769" y="3703886"/>
                <a:ext cx="131305"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852" name="Rectangle 851"/>
              <p:cNvSpPr/>
              <p:nvPr/>
            </p:nvSpPr>
            <p:spPr>
              <a:xfrm>
                <a:off x="6404950" y="3158177"/>
                <a:ext cx="444646"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853" name="Straight Connector 852"/>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4" name="Group 853"/>
              <p:cNvGrpSpPr>
                <a:grpSpLocks/>
              </p:cNvGrpSpPr>
              <p:nvPr/>
            </p:nvGrpSpPr>
            <p:grpSpPr bwMode="auto">
              <a:xfrm>
                <a:off x="6400318" y="3137421"/>
                <a:ext cx="559121" cy="92788"/>
                <a:chOff x="6582044" y="2846082"/>
                <a:chExt cx="559121" cy="92788"/>
              </a:xfrm>
            </p:grpSpPr>
            <p:cxnSp>
              <p:nvCxnSpPr>
                <p:cNvPr id="882" name="Straight Connector 881"/>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flipV="1">
                  <a:off x="6580707" y="293897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5" name="Group 854"/>
              <p:cNvGrpSpPr>
                <a:grpSpLocks/>
              </p:cNvGrpSpPr>
              <p:nvPr/>
            </p:nvGrpSpPr>
            <p:grpSpPr bwMode="auto">
              <a:xfrm>
                <a:off x="6399838" y="3203285"/>
                <a:ext cx="559121" cy="92788"/>
                <a:chOff x="6582044" y="2846082"/>
                <a:chExt cx="559121" cy="92788"/>
              </a:xfrm>
            </p:grpSpPr>
            <p:cxnSp>
              <p:nvCxnSpPr>
                <p:cNvPr id="880" name="Straight Connector 879"/>
                <p:cNvCxnSpPr/>
                <p:nvPr/>
              </p:nvCxnSpPr>
              <p:spPr>
                <a:xfrm flipV="1">
                  <a:off x="7028816"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flipV="1">
                  <a:off x="6581187" y="2938970"/>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6" name="Group 855"/>
              <p:cNvGrpSpPr>
                <a:grpSpLocks/>
              </p:cNvGrpSpPr>
              <p:nvPr/>
            </p:nvGrpSpPr>
            <p:grpSpPr bwMode="auto">
              <a:xfrm>
                <a:off x="6399358" y="3269149"/>
                <a:ext cx="559121" cy="92788"/>
                <a:chOff x="6582044" y="2846082"/>
                <a:chExt cx="559121" cy="92788"/>
              </a:xfrm>
            </p:grpSpPr>
            <p:cxnSp>
              <p:nvCxnSpPr>
                <p:cNvPr id="878" name="Straight Connector 877"/>
                <p:cNvCxnSpPr/>
                <p:nvPr/>
              </p:nvCxnSpPr>
              <p:spPr>
                <a:xfrm flipV="1">
                  <a:off x="7026314"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flipV="1">
                  <a:off x="6581668" y="2938967"/>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7" name="Group 856"/>
              <p:cNvGrpSpPr>
                <a:grpSpLocks/>
              </p:cNvGrpSpPr>
              <p:nvPr/>
            </p:nvGrpSpPr>
            <p:grpSpPr bwMode="auto">
              <a:xfrm>
                <a:off x="6398878" y="3335013"/>
                <a:ext cx="559121" cy="92788"/>
                <a:chOff x="6582044" y="2846082"/>
                <a:chExt cx="559121" cy="92788"/>
              </a:xfrm>
            </p:grpSpPr>
            <p:cxnSp>
              <p:nvCxnSpPr>
                <p:cNvPr id="876" name="Straight Connector 875"/>
                <p:cNvCxnSpPr/>
                <p:nvPr/>
              </p:nvCxnSpPr>
              <p:spPr>
                <a:xfrm flipV="1">
                  <a:off x="7026794"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flipV="1">
                  <a:off x="6582147" y="2938965"/>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8" name="Group 857"/>
              <p:cNvGrpSpPr>
                <a:grpSpLocks/>
              </p:cNvGrpSpPr>
              <p:nvPr/>
            </p:nvGrpSpPr>
            <p:grpSpPr bwMode="auto">
              <a:xfrm>
                <a:off x="6398398" y="3400877"/>
                <a:ext cx="559121" cy="92788"/>
                <a:chOff x="6582044" y="2846082"/>
                <a:chExt cx="559121" cy="92788"/>
              </a:xfrm>
            </p:grpSpPr>
            <p:cxnSp>
              <p:nvCxnSpPr>
                <p:cNvPr id="874" name="Straight Connector 873"/>
                <p:cNvCxnSpPr/>
                <p:nvPr/>
              </p:nvCxnSpPr>
              <p:spPr>
                <a:xfrm flipV="1">
                  <a:off x="7027273"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flipV="1">
                  <a:off x="6582627" y="2938962"/>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9" name="Group 858"/>
              <p:cNvGrpSpPr>
                <a:grpSpLocks/>
              </p:cNvGrpSpPr>
              <p:nvPr/>
            </p:nvGrpSpPr>
            <p:grpSpPr bwMode="auto">
              <a:xfrm>
                <a:off x="6397918" y="3466741"/>
                <a:ext cx="559121" cy="92788"/>
                <a:chOff x="6582044" y="2846082"/>
                <a:chExt cx="559121" cy="92788"/>
              </a:xfrm>
            </p:grpSpPr>
            <p:cxnSp>
              <p:nvCxnSpPr>
                <p:cNvPr id="872" name="Straight Connector 871"/>
                <p:cNvCxnSpPr/>
                <p:nvPr/>
              </p:nvCxnSpPr>
              <p:spPr>
                <a:xfrm flipV="1">
                  <a:off x="7027754"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flipV="1">
                  <a:off x="6583108" y="2938960"/>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0" name="Group 859"/>
              <p:cNvGrpSpPr>
                <a:grpSpLocks/>
              </p:cNvGrpSpPr>
              <p:nvPr/>
            </p:nvGrpSpPr>
            <p:grpSpPr bwMode="auto">
              <a:xfrm>
                <a:off x="6397438" y="3532605"/>
                <a:ext cx="559121" cy="92788"/>
                <a:chOff x="6582044" y="2846082"/>
                <a:chExt cx="559121" cy="92788"/>
              </a:xfrm>
            </p:grpSpPr>
            <p:cxnSp>
              <p:nvCxnSpPr>
                <p:cNvPr id="870" name="Straight Connector 869"/>
                <p:cNvCxnSpPr/>
                <p:nvPr/>
              </p:nvCxnSpPr>
              <p:spPr>
                <a:xfrm flipV="1">
                  <a:off x="7028234"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flipV="1">
                  <a:off x="6580604" y="2938957"/>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1" name="Group 860"/>
              <p:cNvGrpSpPr>
                <a:grpSpLocks/>
              </p:cNvGrpSpPr>
              <p:nvPr/>
            </p:nvGrpSpPr>
            <p:grpSpPr bwMode="auto">
              <a:xfrm>
                <a:off x="6396958" y="3598469"/>
                <a:ext cx="559121" cy="92788"/>
                <a:chOff x="6582044" y="2846082"/>
                <a:chExt cx="559121" cy="92788"/>
              </a:xfrm>
            </p:grpSpPr>
            <p:cxnSp>
              <p:nvCxnSpPr>
                <p:cNvPr id="868" name="Straight Connector 867"/>
                <p:cNvCxnSpPr/>
                <p:nvPr/>
              </p:nvCxnSpPr>
              <p:spPr>
                <a:xfrm flipV="1">
                  <a:off x="7028713"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p:cNvCxnSpPr/>
                <p:nvPr/>
              </p:nvCxnSpPr>
              <p:spPr>
                <a:xfrm flipV="1">
                  <a:off x="6581083" y="2938954"/>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2" name="Group 861"/>
              <p:cNvGrpSpPr>
                <a:grpSpLocks/>
              </p:cNvGrpSpPr>
              <p:nvPr/>
            </p:nvGrpSpPr>
            <p:grpSpPr bwMode="auto">
              <a:xfrm>
                <a:off x="6396478" y="3664333"/>
                <a:ext cx="559121" cy="92788"/>
                <a:chOff x="6582044" y="2846082"/>
                <a:chExt cx="559121" cy="92788"/>
              </a:xfrm>
            </p:grpSpPr>
            <p:cxnSp>
              <p:nvCxnSpPr>
                <p:cNvPr id="866" name="Straight Connector 865"/>
                <p:cNvCxnSpPr/>
                <p:nvPr/>
              </p:nvCxnSpPr>
              <p:spPr>
                <a:xfrm flipV="1">
                  <a:off x="7026209" y="2846432"/>
                  <a:ext cx="110416"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3" name="Group 862"/>
              <p:cNvGrpSpPr>
                <a:grpSpLocks/>
              </p:cNvGrpSpPr>
              <p:nvPr/>
            </p:nvGrpSpPr>
            <p:grpSpPr bwMode="auto">
              <a:xfrm>
                <a:off x="6395998" y="3730197"/>
                <a:ext cx="559121" cy="92788"/>
                <a:chOff x="6582044" y="2846082"/>
                <a:chExt cx="559121" cy="92788"/>
              </a:xfrm>
            </p:grpSpPr>
            <p:cxnSp>
              <p:nvCxnSpPr>
                <p:cNvPr id="864" name="Straight Connector 863"/>
                <p:cNvCxnSpPr/>
                <p:nvPr/>
              </p:nvCxnSpPr>
              <p:spPr>
                <a:xfrm flipV="1">
                  <a:off x="7026688"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94" name="Group 826"/>
            <p:cNvGrpSpPr>
              <a:grpSpLocks/>
            </p:cNvGrpSpPr>
            <p:nvPr/>
          </p:nvGrpSpPr>
          <p:grpSpPr bwMode="auto">
            <a:xfrm>
              <a:off x="6280049" y="2055335"/>
              <a:ext cx="731610" cy="920732"/>
              <a:chOff x="6280049" y="2055335"/>
              <a:chExt cx="731610" cy="920732"/>
            </a:xfrm>
          </p:grpSpPr>
          <p:grpSp>
            <p:nvGrpSpPr>
              <p:cNvPr id="1495" name="Group 827"/>
              <p:cNvGrpSpPr>
                <a:grpSpLocks/>
              </p:cNvGrpSpPr>
              <p:nvPr/>
            </p:nvGrpSpPr>
            <p:grpSpPr bwMode="auto">
              <a:xfrm>
                <a:off x="6280049" y="2055335"/>
                <a:ext cx="680752" cy="139401"/>
                <a:chOff x="5414286" y="2921098"/>
                <a:chExt cx="680752" cy="139401"/>
              </a:xfrm>
            </p:grpSpPr>
            <p:sp>
              <p:nvSpPr>
                <p:cNvPr id="842" name="Rectangle 188"/>
                <p:cNvSpPr>
                  <a:spLocks noChangeArrowheads="1"/>
                </p:cNvSpPr>
                <p:nvPr/>
              </p:nvSpPr>
              <p:spPr bwMode="auto">
                <a:xfrm>
                  <a:off x="5415183" y="2996368"/>
                  <a:ext cx="549881"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843" name="AutoShape 189"/>
                <p:cNvSpPr>
                  <a:spLocks noChangeArrowheads="1"/>
                </p:cNvSpPr>
                <p:nvPr/>
              </p:nvSpPr>
              <p:spPr bwMode="auto">
                <a:xfrm>
                  <a:off x="5415183" y="2921098"/>
                  <a:ext cx="675356"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844" name="Freeform 190"/>
                <p:cNvSpPr>
                  <a:spLocks/>
                </p:cNvSpPr>
                <p:nvPr/>
              </p:nvSpPr>
              <p:spPr bwMode="auto">
                <a:xfrm>
                  <a:off x="5968753" y="2922666"/>
                  <a:ext cx="125476"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845" name="Freeform 191"/>
                <p:cNvSpPr>
                  <a:spLocks/>
                </p:cNvSpPr>
                <p:nvPr/>
              </p:nvSpPr>
              <p:spPr bwMode="auto">
                <a:xfrm>
                  <a:off x="5500065" y="2936779"/>
                  <a:ext cx="524046" cy="45475"/>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846" name="Freeform 192"/>
                <p:cNvSpPr>
                  <a:spLocks/>
                </p:cNvSpPr>
                <p:nvPr/>
              </p:nvSpPr>
              <p:spPr bwMode="auto">
                <a:xfrm>
                  <a:off x="5621849" y="2933643"/>
                  <a:ext cx="302618"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829" name="Straight Connector 828"/>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a:off x="6875113" y="230466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a:off x="6867732" y="250852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6864040" y="2569682"/>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a:off x="6867732" y="277510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a:off x="6871421" y="291153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flipH="1">
                <a:off x="6875113" y="2132173"/>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65" name="Straight Connector 1064"/>
          <p:cNvCxnSpPr/>
          <p:nvPr/>
        </p:nvCxnSpPr>
        <p:spPr>
          <a:xfrm flipH="1">
            <a:off x="3989388" y="4705350"/>
            <a:ext cx="357187"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a:stCxn id="1305" idx="2"/>
          </p:cNvCxnSpPr>
          <p:nvPr/>
        </p:nvCxnSpPr>
        <p:spPr>
          <a:xfrm flipH="1">
            <a:off x="4294188" y="4919663"/>
            <a:ext cx="203200"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p:cNvCxnSpPr/>
          <p:nvPr/>
        </p:nvCxnSpPr>
        <p:spPr>
          <a:xfrm>
            <a:off x="4611688" y="4719638"/>
            <a:ext cx="58737" cy="490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p:cNvCxnSpPr>
            <a:endCxn id="1090" idx="0"/>
          </p:cNvCxnSpPr>
          <p:nvPr/>
        </p:nvCxnSpPr>
        <p:spPr>
          <a:xfrm>
            <a:off x="4751388" y="4743450"/>
            <a:ext cx="274637"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96" name="Group 1068"/>
          <p:cNvGrpSpPr>
            <a:grpSpLocks/>
          </p:cNvGrpSpPr>
          <p:nvPr/>
        </p:nvGrpSpPr>
        <p:grpSpPr bwMode="auto">
          <a:xfrm>
            <a:off x="3724275" y="5200650"/>
            <a:ext cx="331788" cy="1030288"/>
            <a:chOff x="6240352" y="2055335"/>
            <a:chExt cx="771307" cy="1017716"/>
          </a:xfrm>
        </p:grpSpPr>
        <p:grpSp>
          <p:nvGrpSpPr>
            <p:cNvPr id="1522" name="Group 1246"/>
            <p:cNvGrpSpPr>
              <a:grpSpLocks/>
            </p:cNvGrpSpPr>
            <p:nvPr/>
          </p:nvGrpSpPr>
          <p:grpSpPr bwMode="auto">
            <a:xfrm>
              <a:off x="6240352" y="2235573"/>
              <a:ext cx="697981" cy="837478"/>
              <a:chOff x="6395998" y="3062424"/>
              <a:chExt cx="564403" cy="837478"/>
            </a:xfrm>
          </p:grpSpPr>
          <p:sp>
            <p:nvSpPr>
              <p:cNvPr id="1268" name="Rectangle 1267"/>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69" name="Straight Connector 1268"/>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0" name="Rectangle 1269"/>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71" name="Straight Connector 1270"/>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2" name="Rectangle 1271"/>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273" name="Rectangle 1272"/>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74" name="Straight Connector 1273"/>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23" name="Group 1274"/>
              <p:cNvGrpSpPr>
                <a:grpSpLocks/>
              </p:cNvGrpSpPr>
              <p:nvPr/>
            </p:nvGrpSpPr>
            <p:grpSpPr bwMode="auto">
              <a:xfrm>
                <a:off x="6400318" y="3137421"/>
                <a:ext cx="559121" cy="92788"/>
                <a:chOff x="6582044" y="2846082"/>
                <a:chExt cx="559121" cy="92788"/>
              </a:xfrm>
            </p:grpSpPr>
            <p:cxnSp>
              <p:nvCxnSpPr>
                <p:cNvPr id="1303" name="Straight Connector 1302"/>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4" name="Straight Connector 1303"/>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4" name="Group 1275"/>
              <p:cNvGrpSpPr>
                <a:grpSpLocks/>
              </p:cNvGrpSpPr>
              <p:nvPr/>
            </p:nvGrpSpPr>
            <p:grpSpPr bwMode="auto">
              <a:xfrm>
                <a:off x="6399838" y="3203285"/>
                <a:ext cx="559121" cy="92788"/>
                <a:chOff x="6582044" y="2846082"/>
                <a:chExt cx="559121" cy="92788"/>
              </a:xfrm>
            </p:grpSpPr>
            <p:cxnSp>
              <p:nvCxnSpPr>
                <p:cNvPr id="1301" name="Straight Connector 1300"/>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2" name="Straight Connector 1301"/>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5" name="Group 1276"/>
              <p:cNvGrpSpPr>
                <a:grpSpLocks/>
              </p:cNvGrpSpPr>
              <p:nvPr/>
            </p:nvGrpSpPr>
            <p:grpSpPr bwMode="auto">
              <a:xfrm>
                <a:off x="6399358" y="3269149"/>
                <a:ext cx="559121" cy="92788"/>
                <a:chOff x="6582044" y="2846082"/>
                <a:chExt cx="559121" cy="92788"/>
              </a:xfrm>
            </p:grpSpPr>
            <p:cxnSp>
              <p:nvCxnSpPr>
                <p:cNvPr id="1299" name="Straight Connector 1298"/>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0" name="Straight Connector 1299"/>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6" name="Group 1277"/>
              <p:cNvGrpSpPr>
                <a:grpSpLocks/>
              </p:cNvGrpSpPr>
              <p:nvPr/>
            </p:nvGrpSpPr>
            <p:grpSpPr bwMode="auto">
              <a:xfrm>
                <a:off x="6398878" y="3335013"/>
                <a:ext cx="559121" cy="92788"/>
                <a:chOff x="6582044" y="2846082"/>
                <a:chExt cx="559121" cy="92788"/>
              </a:xfrm>
            </p:grpSpPr>
            <p:cxnSp>
              <p:nvCxnSpPr>
                <p:cNvPr id="1297" name="Straight Connector 1296"/>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8" name="Straight Connector 1297"/>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7" name="Group 1278"/>
              <p:cNvGrpSpPr>
                <a:grpSpLocks/>
              </p:cNvGrpSpPr>
              <p:nvPr/>
            </p:nvGrpSpPr>
            <p:grpSpPr bwMode="auto">
              <a:xfrm>
                <a:off x="6398398" y="3400877"/>
                <a:ext cx="559121" cy="92788"/>
                <a:chOff x="6582044" y="2846082"/>
                <a:chExt cx="559121" cy="92788"/>
              </a:xfrm>
            </p:grpSpPr>
            <p:cxnSp>
              <p:nvCxnSpPr>
                <p:cNvPr id="1295" name="Straight Connector 1294"/>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6" name="Straight Connector 1295"/>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8" name="Group 1279"/>
              <p:cNvGrpSpPr>
                <a:grpSpLocks/>
              </p:cNvGrpSpPr>
              <p:nvPr/>
            </p:nvGrpSpPr>
            <p:grpSpPr bwMode="auto">
              <a:xfrm>
                <a:off x="6397918" y="3466741"/>
                <a:ext cx="559121" cy="92788"/>
                <a:chOff x="6582044" y="2846082"/>
                <a:chExt cx="559121" cy="92788"/>
              </a:xfrm>
            </p:grpSpPr>
            <p:cxnSp>
              <p:nvCxnSpPr>
                <p:cNvPr id="1293" name="Straight Connector 1292"/>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4" name="Straight Connector 1293"/>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9" name="Group 1280"/>
              <p:cNvGrpSpPr>
                <a:grpSpLocks/>
              </p:cNvGrpSpPr>
              <p:nvPr/>
            </p:nvGrpSpPr>
            <p:grpSpPr bwMode="auto">
              <a:xfrm>
                <a:off x="6397438" y="3532605"/>
                <a:ext cx="559121" cy="92788"/>
                <a:chOff x="6582044" y="2846082"/>
                <a:chExt cx="559121" cy="92788"/>
              </a:xfrm>
            </p:grpSpPr>
            <p:cxnSp>
              <p:nvCxnSpPr>
                <p:cNvPr id="1291" name="Straight Connector 1290"/>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2" name="Straight Connector 1291"/>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0" name="Group 1281"/>
              <p:cNvGrpSpPr>
                <a:grpSpLocks/>
              </p:cNvGrpSpPr>
              <p:nvPr/>
            </p:nvGrpSpPr>
            <p:grpSpPr bwMode="auto">
              <a:xfrm>
                <a:off x="6396958" y="3598469"/>
                <a:ext cx="559121" cy="92788"/>
                <a:chOff x="6582044" y="2846082"/>
                <a:chExt cx="559121" cy="92788"/>
              </a:xfrm>
            </p:grpSpPr>
            <p:cxnSp>
              <p:nvCxnSpPr>
                <p:cNvPr id="1289" name="Straight Connector 1288"/>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0" name="Straight Connector 1289"/>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1" name="Group 1282"/>
              <p:cNvGrpSpPr>
                <a:grpSpLocks/>
              </p:cNvGrpSpPr>
              <p:nvPr/>
            </p:nvGrpSpPr>
            <p:grpSpPr bwMode="auto">
              <a:xfrm>
                <a:off x="6396478" y="3664333"/>
                <a:ext cx="559121" cy="92788"/>
                <a:chOff x="6582044" y="2846082"/>
                <a:chExt cx="559121" cy="92788"/>
              </a:xfrm>
            </p:grpSpPr>
            <p:cxnSp>
              <p:nvCxnSpPr>
                <p:cNvPr id="1287" name="Straight Connector 1286"/>
                <p:cNvCxnSpPr/>
                <p:nvPr/>
              </p:nvCxnSpPr>
              <p:spPr>
                <a:xfrm flipV="1">
                  <a:off x="7026209" y="2846432"/>
                  <a:ext cx="11041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8" name="Straight Connector 1287"/>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64" name="Group 1283"/>
              <p:cNvGrpSpPr>
                <a:grpSpLocks/>
              </p:cNvGrpSpPr>
              <p:nvPr/>
            </p:nvGrpSpPr>
            <p:grpSpPr bwMode="auto">
              <a:xfrm>
                <a:off x="6395998" y="3730197"/>
                <a:ext cx="559121" cy="92788"/>
                <a:chOff x="6582044" y="2846082"/>
                <a:chExt cx="559121" cy="92788"/>
              </a:xfrm>
            </p:grpSpPr>
            <p:cxnSp>
              <p:nvCxnSpPr>
                <p:cNvPr id="1285" name="Straight Connector 1284"/>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6" name="Straight Connector 1285"/>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4865" name="Group 1247"/>
            <p:cNvGrpSpPr>
              <a:grpSpLocks/>
            </p:cNvGrpSpPr>
            <p:nvPr/>
          </p:nvGrpSpPr>
          <p:grpSpPr bwMode="auto">
            <a:xfrm>
              <a:off x="6280049" y="2055335"/>
              <a:ext cx="731610" cy="920732"/>
              <a:chOff x="6280049" y="2055335"/>
              <a:chExt cx="731610" cy="920732"/>
            </a:xfrm>
          </p:grpSpPr>
          <p:grpSp>
            <p:nvGrpSpPr>
              <p:cNvPr id="204866" name="Group 1248"/>
              <p:cNvGrpSpPr>
                <a:grpSpLocks/>
              </p:cNvGrpSpPr>
              <p:nvPr/>
            </p:nvGrpSpPr>
            <p:grpSpPr bwMode="auto">
              <a:xfrm>
                <a:off x="6280049" y="2055335"/>
                <a:ext cx="680752" cy="139401"/>
                <a:chOff x="5414286" y="2921098"/>
                <a:chExt cx="680752" cy="139401"/>
              </a:xfrm>
            </p:grpSpPr>
            <p:sp>
              <p:nvSpPr>
                <p:cNvPr id="1263"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264" name="AutoShape 189"/>
                <p:cNvSpPr>
                  <a:spLocks noChangeArrowheads="1"/>
                </p:cNvSpPr>
                <p:nvPr/>
              </p:nvSpPr>
              <p:spPr bwMode="auto">
                <a:xfrm>
                  <a:off x="5415186" y="2921098"/>
                  <a:ext cx="675352"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265" name="Freeform 190"/>
                <p:cNvSpPr>
                  <a:spLocks/>
                </p:cNvSpPr>
                <p:nvPr/>
              </p:nvSpPr>
              <p:spPr bwMode="auto">
                <a:xfrm>
                  <a:off x="5968754" y="2922667"/>
                  <a:ext cx="125475"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266" name="Freeform 191"/>
                <p:cNvSpPr>
                  <a:spLocks/>
                </p:cNvSpPr>
                <p:nvPr/>
              </p:nvSpPr>
              <p:spPr bwMode="auto">
                <a:xfrm>
                  <a:off x="5500065" y="2936779"/>
                  <a:ext cx="524044" cy="4547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267" name="Freeform 192"/>
                <p:cNvSpPr>
                  <a:spLocks/>
                </p:cNvSpPr>
                <p:nvPr/>
              </p:nvSpPr>
              <p:spPr bwMode="auto">
                <a:xfrm>
                  <a:off x="5621851" y="2933643"/>
                  <a:ext cx="302617"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250" name="Straight Connector 1249"/>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1" name="Straight Connector 1250"/>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2" name="Straight Connector 1251"/>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3" name="Straight Connector 1252"/>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4" name="Straight Connector 1253"/>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5" name="Straight Connector 1254"/>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6" name="Straight Connector 1255"/>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7" name="Straight Connector 1256"/>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8" name="Straight Connector 1257"/>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9" name="Straight Connector 1258"/>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0" name="Straight Connector 1259"/>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1" name="Straight Connector 1260"/>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4867" name="Group 1069"/>
          <p:cNvGrpSpPr>
            <a:grpSpLocks/>
          </p:cNvGrpSpPr>
          <p:nvPr/>
        </p:nvGrpSpPr>
        <p:grpSpPr bwMode="auto">
          <a:xfrm>
            <a:off x="4110038" y="5200650"/>
            <a:ext cx="331787" cy="1030288"/>
            <a:chOff x="6240352" y="2055335"/>
            <a:chExt cx="771307" cy="1017716"/>
          </a:xfrm>
        </p:grpSpPr>
        <p:grpSp>
          <p:nvGrpSpPr>
            <p:cNvPr id="204868" name="Group 1188"/>
            <p:cNvGrpSpPr>
              <a:grpSpLocks/>
            </p:cNvGrpSpPr>
            <p:nvPr/>
          </p:nvGrpSpPr>
          <p:grpSpPr bwMode="auto">
            <a:xfrm>
              <a:off x="6240352" y="2235573"/>
              <a:ext cx="697981" cy="837478"/>
              <a:chOff x="6395998" y="3062424"/>
              <a:chExt cx="564403" cy="837478"/>
            </a:xfrm>
          </p:grpSpPr>
          <p:sp>
            <p:nvSpPr>
              <p:cNvPr id="1210" name="Rectangle 1209"/>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11" name="Straight Connector 1210"/>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2" name="Rectangle 1211"/>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13" name="Straight Connector 1212"/>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4" name="Rectangle 1213"/>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215" name="Rectangle 1214"/>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16" name="Straight Connector 1215"/>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869" name="Group 1216"/>
              <p:cNvGrpSpPr>
                <a:grpSpLocks/>
              </p:cNvGrpSpPr>
              <p:nvPr/>
            </p:nvGrpSpPr>
            <p:grpSpPr bwMode="auto">
              <a:xfrm>
                <a:off x="6400318" y="3137421"/>
                <a:ext cx="559121" cy="92788"/>
                <a:chOff x="6582044" y="2846082"/>
                <a:chExt cx="559121" cy="92788"/>
              </a:xfrm>
            </p:grpSpPr>
            <p:cxnSp>
              <p:nvCxnSpPr>
                <p:cNvPr id="1245" name="Straight Connector 1244"/>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6" name="Straight Connector 1245"/>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70" name="Group 1217"/>
              <p:cNvGrpSpPr>
                <a:grpSpLocks/>
              </p:cNvGrpSpPr>
              <p:nvPr/>
            </p:nvGrpSpPr>
            <p:grpSpPr bwMode="auto">
              <a:xfrm>
                <a:off x="6399838" y="3203285"/>
                <a:ext cx="559121" cy="92788"/>
                <a:chOff x="6582044" y="2846082"/>
                <a:chExt cx="559121" cy="92788"/>
              </a:xfrm>
            </p:grpSpPr>
            <p:cxnSp>
              <p:nvCxnSpPr>
                <p:cNvPr id="1243" name="Straight Connector 1242"/>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4" name="Straight Connector 1243"/>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71" name="Group 1218"/>
              <p:cNvGrpSpPr>
                <a:grpSpLocks/>
              </p:cNvGrpSpPr>
              <p:nvPr/>
            </p:nvGrpSpPr>
            <p:grpSpPr bwMode="auto">
              <a:xfrm>
                <a:off x="6399358" y="3269149"/>
                <a:ext cx="559121" cy="92788"/>
                <a:chOff x="6582044" y="2846082"/>
                <a:chExt cx="559121" cy="92788"/>
              </a:xfrm>
            </p:grpSpPr>
            <p:cxnSp>
              <p:nvCxnSpPr>
                <p:cNvPr id="1241" name="Straight Connector 1240"/>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2" name="Straight Connector 1241"/>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72" name="Group 1219"/>
              <p:cNvGrpSpPr>
                <a:grpSpLocks/>
              </p:cNvGrpSpPr>
              <p:nvPr/>
            </p:nvGrpSpPr>
            <p:grpSpPr bwMode="auto">
              <a:xfrm>
                <a:off x="6398878" y="3335013"/>
                <a:ext cx="559121" cy="92788"/>
                <a:chOff x="6582044" y="2846082"/>
                <a:chExt cx="559121" cy="92788"/>
              </a:xfrm>
            </p:grpSpPr>
            <p:cxnSp>
              <p:nvCxnSpPr>
                <p:cNvPr id="1239" name="Straight Connector 1238"/>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0" name="Straight Connector 1239"/>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73" name="Group 1220"/>
              <p:cNvGrpSpPr>
                <a:grpSpLocks/>
              </p:cNvGrpSpPr>
              <p:nvPr/>
            </p:nvGrpSpPr>
            <p:grpSpPr bwMode="auto">
              <a:xfrm>
                <a:off x="6398398" y="3400877"/>
                <a:ext cx="559121" cy="92788"/>
                <a:chOff x="6582044" y="2846082"/>
                <a:chExt cx="559121" cy="92788"/>
              </a:xfrm>
            </p:grpSpPr>
            <p:cxnSp>
              <p:nvCxnSpPr>
                <p:cNvPr id="1237" name="Straight Connector 1236"/>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8" name="Straight Connector 1237"/>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74" name="Group 1221"/>
              <p:cNvGrpSpPr>
                <a:grpSpLocks/>
              </p:cNvGrpSpPr>
              <p:nvPr/>
            </p:nvGrpSpPr>
            <p:grpSpPr bwMode="auto">
              <a:xfrm>
                <a:off x="6397918" y="3466741"/>
                <a:ext cx="559121" cy="92788"/>
                <a:chOff x="6582044" y="2846082"/>
                <a:chExt cx="559121" cy="92788"/>
              </a:xfrm>
            </p:grpSpPr>
            <p:cxnSp>
              <p:nvCxnSpPr>
                <p:cNvPr id="1235" name="Straight Connector 1234"/>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6" name="Straight Connector 1235"/>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75" name="Group 1222"/>
              <p:cNvGrpSpPr>
                <a:grpSpLocks/>
              </p:cNvGrpSpPr>
              <p:nvPr/>
            </p:nvGrpSpPr>
            <p:grpSpPr bwMode="auto">
              <a:xfrm>
                <a:off x="6397438" y="3532605"/>
                <a:ext cx="559121" cy="92788"/>
                <a:chOff x="6582044" y="2846082"/>
                <a:chExt cx="559121" cy="92788"/>
              </a:xfrm>
            </p:grpSpPr>
            <p:cxnSp>
              <p:nvCxnSpPr>
                <p:cNvPr id="1233" name="Straight Connector 1232"/>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4" name="Straight Connector 1233"/>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76" name="Group 1223"/>
              <p:cNvGrpSpPr>
                <a:grpSpLocks/>
              </p:cNvGrpSpPr>
              <p:nvPr/>
            </p:nvGrpSpPr>
            <p:grpSpPr bwMode="auto">
              <a:xfrm>
                <a:off x="6396958" y="3598469"/>
                <a:ext cx="559121" cy="92788"/>
                <a:chOff x="6582044" y="2846082"/>
                <a:chExt cx="559121" cy="92788"/>
              </a:xfrm>
            </p:grpSpPr>
            <p:cxnSp>
              <p:nvCxnSpPr>
                <p:cNvPr id="1231" name="Straight Connector 1230"/>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2" name="Straight Connector 1231"/>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78" name="Group 1224"/>
              <p:cNvGrpSpPr>
                <a:grpSpLocks/>
              </p:cNvGrpSpPr>
              <p:nvPr/>
            </p:nvGrpSpPr>
            <p:grpSpPr bwMode="auto">
              <a:xfrm>
                <a:off x="6396478" y="3664333"/>
                <a:ext cx="559121" cy="92788"/>
                <a:chOff x="6582044" y="2846082"/>
                <a:chExt cx="559121" cy="92788"/>
              </a:xfrm>
            </p:grpSpPr>
            <p:cxnSp>
              <p:nvCxnSpPr>
                <p:cNvPr id="1229" name="Straight Connector 1228"/>
                <p:cNvCxnSpPr/>
                <p:nvPr/>
              </p:nvCxnSpPr>
              <p:spPr>
                <a:xfrm flipV="1">
                  <a:off x="7026209" y="2846432"/>
                  <a:ext cx="11041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0" name="Straight Connector 1229"/>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79" name="Group 1225"/>
              <p:cNvGrpSpPr>
                <a:grpSpLocks/>
              </p:cNvGrpSpPr>
              <p:nvPr/>
            </p:nvGrpSpPr>
            <p:grpSpPr bwMode="auto">
              <a:xfrm>
                <a:off x="6395998" y="3730197"/>
                <a:ext cx="559121" cy="92788"/>
                <a:chOff x="6582044" y="2846082"/>
                <a:chExt cx="559121" cy="92788"/>
              </a:xfrm>
            </p:grpSpPr>
            <p:cxnSp>
              <p:nvCxnSpPr>
                <p:cNvPr id="1227" name="Straight Connector 1226"/>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8" name="Straight Connector 1227"/>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4880" name="Group 1189"/>
            <p:cNvGrpSpPr>
              <a:grpSpLocks/>
            </p:cNvGrpSpPr>
            <p:nvPr/>
          </p:nvGrpSpPr>
          <p:grpSpPr bwMode="auto">
            <a:xfrm>
              <a:off x="6280049" y="2055335"/>
              <a:ext cx="731610" cy="920732"/>
              <a:chOff x="6280049" y="2055335"/>
              <a:chExt cx="731610" cy="920732"/>
            </a:xfrm>
          </p:grpSpPr>
          <p:grpSp>
            <p:nvGrpSpPr>
              <p:cNvPr id="204881" name="Group 1190"/>
              <p:cNvGrpSpPr>
                <a:grpSpLocks/>
              </p:cNvGrpSpPr>
              <p:nvPr/>
            </p:nvGrpSpPr>
            <p:grpSpPr bwMode="auto">
              <a:xfrm>
                <a:off x="6280049" y="2055335"/>
                <a:ext cx="680752" cy="139401"/>
                <a:chOff x="5414286" y="2921098"/>
                <a:chExt cx="680752" cy="139401"/>
              </a:xfrm>
            </p:grpSpPr>
            <p:sp>
              <p:nvSpPr>
                <p:cNvPr id="1205" name="Rectangle 188"/>
                <p:cNvSpPr>
                  <a:spLocks noChangeArrowheads="1"/>
                </p:cNvSpPr>
                <p:nvPr/>
              </p:nvSpPr>
              <p:spPr bwMode="auto">
                <a:xfrm>
                  <a:off x="5415183" y="2996368"/>
                  <a:ext cx="549881"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206" name="AutoShape 189"/>
                <p:cNvSpPr>
                  <a:spLocks noChangeArrowheads="1"/>
                </p:cNvSpPr>
                <p:nvPr/>
              </p:nvSpPr>
              <p:spPr bwMode="auto">
                <a:xfrm>
                  <a:off x="5415183" y="2921098"/>
                  <a:ext cx="675356"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207" name="Freeform 190"/>
                <p:cNvSpPr>
                  <a:spLocks/>
                </p:cNvSpPr>
                <p:nvPr/>
              </p:nvSpPr>
              <p:spPr bwMode="auto">
                <a:xfrm>
                  <a:off x="5968753" y="2922667"/>
                  <a:ext cx="125476"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208" name="Freeform 191"/>
                <p:cNvSpPr>
                  <a:spLocks/>
                </p:cNvSpPr>
                <p:nvPr/>
              </p:nvSpPr>
              <p:spPr bwMode="auto">
                <a:xfrm>
                  <a:off x="5500065" y="2936779"/>
                  <a:ext cx="524046" cy="4547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209" name="Freeform 192"/>
                <p:cNvSpPr>
                  <a:spLocks/>
                </p:cNvSpPr>
                <p:nvPr/>
              </p:nvSpPr>
              <p:spPr bwMode="auto">
                <a:xfrm>
                  <a:off x="5621849" y="2933643"/>
                  <a:ext cx="302618"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192" name="Straight Connector 1191"/>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p:nvPr/>
            </p:nvCxnSpPr>
            <p:spPr>
              <a:xfrm>
                <a:off x="6875113" y="230466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6" name="Straight Connector 1195"/>
              <p:cNvCxnSpPr/>
              <p:nvPr/>
            </p:nvCxnSpPr>
            <p:spPr>
              <a:xfrm>
                <a:off x="6867732" y="250852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7" name="Straight Connector 1196"/>
              <p:cNvCxnSpPr/>
              <p:nvPr/>
            </p:nvCxnSpPr>
            <p:spPr>
              <a:xfrm>
                <a:off x="6864040" y="2569681"/>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8" name="Straight Connector 1197"/>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9" name="Straight Connector 1198"/>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0" name="Straight Connector 1199"/>
              <p:cNvCxnSpPr/>
              <p:nvPr/>
            </p:nvCxnSpPr>
            <p:spPr>
              <a:xfrm>
                <a:off x="6867732" y="277510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1" name="Straight Connector 1200"/>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2" name="Straight Connector 1201"/>
              <p:cNvCxnSpPr/>
              <p:nvPr/>
            </p:nvCxnSpPr>
            <p:spPr>
              <a:xfrm>
                <a:off x="6871421" y="291153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3" name="Straight Connector 1202"/>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4" name="Straight Connector 1203"/>
              <p:cNvCxnSpPr/>
              <p:nvPr/>
            </p:nvCxnSpPr>
            <p:spPr>
              <a:xfrm flipH="1">
                <a:off x="6875113" y="2132174"/>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4883" name="Group 1070"/>
          <p:cNvGrpSpPr>
            <a:grpSpLocks/>
          </p:cNvGrpSpPr>
          <p:nvPr/>
        </p:nvGrpSpPr>
        <p:grpSpPr bwMode="auto">
          <a:xfrm>
            <a:off x="4486275" y="5200650"/>
            <a:ext cx="331788" cy="1030288"/>
            <a:chOff x="6240352" y="2055335"/>
            <a:chExt cx="771307" cy="1017716"/>
          </a:xfrm>
        </p:grpSpPr>
        <p:grpSp>
          <p:nvGrpSpPr>
            <p:cNvPr id="204884" name="Group 1130"/>
            <p:cNvGrpSpPr>
              <a:grpSpLocks/>
            </p:cNvGrpSpPr>
            <p:nvPr/>
          </p:nvGrpSpPr>
          <p:grpSpPr bwMode="auto">
            <a:xfrm>
              <a:off x="6240352" y="2235573"/>
              <a:ext cx="697981" cy="837478"/>
              <a:chOff x="6395998" y="3062424"/>
              <a:chExt cx="564403" cy="837478"/>
            </a:xfrm>
          </p:grpSpPr>
          <p:sp>
            <p:nvSpPr>
              <p:cNvPr id="1152" name="Rectangle 1151"/>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153" name="Straight Connector 1152"/>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4" name="Rectangle 1153"/>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155" name="Straight Connector 1154"/>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6" name="Rectangle 1155"/>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157" name="Rectangle 1156"/>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158" name="Straight Connector 1157"/>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885" name="Group 1158"/>
              <p:cNvGrpSpPr>
                <a:grpSpLocks/>
              </p:cNvGrpSpPr>
              <p:nvPr/>
            </p:nvGrpSpPr>
            <p:grpSpPr bwMode="auto">
              <a:xfrm>
                <a:off x="6400318" y="3137421"/>
                <a:ext cx="559121" cy="92788"/>
                <a:chOff x="6582044" y="2846082"/>
                <a:chExt cx="559121" cy="92788"/>
              </a:xfrm>
            </p:grpSpPr>
            <p:cxnSp>
              <p:nvCxnSpPr>
                <p:cNvPr id="1187" name="Straight Connector 1186"/>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86" name="Group 1159"/>
              <p:cNvGrpSpPr>
                <a:grpSpLocks/>
              </p:cNvGrpSpPr>
              <p:nvPr/>
            </p:nvGrpSpPr>
            <p:grpSpPr bwMode="auto">
              <a:xfrm>
                <a:off x="6399838" y="3203285"/>
                <a:ext cx="559121" cy="92788"/>
                <a:chOff x="6582044" y="2846082"/>
                <a:chExt cx="559121" cy="92788"/>
              </a:xfrm>
            </p:grpSpPr>
            <p:cxnSp>
              <p:nvCxnSpPr>
                <p:cNvPr id="1185" name="Straight Connector 1184"/>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87" name="Group 1160"/>
              <p:cNvGrpSpPr>
                <a:grpSpLocks/>
              </p:cNvGrpSpPr>
              <p:nvPr/>
            </p:nvGrpSpPr>
            <p:grpSpPr bwMode="auto">
              <a:xfrm>
                <a:off x="6399358" y="3269149"/>
                <a:ext cx="559121" cy="92788"/>
                <a:chOff x="6582044" y="2846082"/>
                <a:chExt cx="559121" cy="92788"/>
              </a:xfrm>
            </p:grpSpPr>
            <p:cxnSp>
              <p:nvCxnSpPr>
                <p:cNvPr id="1183" name="Straight Connector 1182"/>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88" name="Group 1161"/>
              <p:cNvGrpSpPr>
                <a:grpSpLocks/>
              </p:cNvGrpSpPr>
              <p:nvPr/>
            </p:nvGrpSpPr>
            <p:grpSpPr bwMode="auto">
              <a:xfrm>
                <a:off x="6398878" y="3335013"/>
                <a:ext cx="559121" cy="92788"/>
                <a:chOff x="6582044" y="2846082"/>
                <a:chExt cx="559121" cy="92788"/>
              </a:xfrm>
            </p:grpSpPr>
            <p:cxnSp>
              <p:nvCxnSpPr>
                <p:cNvPr id="1181" name="Straight Connector 1180"/>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89" name="Group 1162"/>
              <p:cNvGrpSpPr>
                <a:grpSpLocks/>
              </p:cNvGrpSpPr>
              <p:nvPr/>
            </p:nvGrpSpPr>
            <p:grpSpPr bwMode="auto">
              <a:xfrm>
                <a:off x="6398398" y="3400877"/>
                <a:ext cx="559121" cy="92788"/>
                <a:chOff x="6582044" y="2846082"/>
                <a:chExt cx="559121" cy="92788"/>
              </a:xfrm>
            </p:grpSpPr>
            <p:cxnSp>
              <p:nvCxnSpPr>
                <p:cNvPr id="1179" name="Straight Connector 1178"/>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90" name="Group 1163"/>
              <p:cNvGrpSpPr>
                <a:grpSpLocks/>
              </p:cNvGrpSpPr>
              <p:nvPr/>
            </p:nvGrpSpPr>
            <p:grpSpPr bwMode="auto">
              <a:xfrm>
                <a:off x="6397918" y="3466741"/>
                <a:ext cx="559121" cy="92788"/>
                <a:chOff x="6582044" y="2846082"/>
                <a:chExt cx="559121" cy="92788"/>
              </a:xfrm>
            </p:grpSpPr>
            <p:cxnSp>
              <p:nvCxnSpPr>
                <p:cNvPr id="1177" name="Straight Connector 1176"/>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8" name="Straight Connector 1177"/>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91" name="Group 1164"/>
              <p:cNvGrpSpPr>
                <a:grpSpLocks/>
              </p:cNvGrpSpPr>
              <p:nvPr/>
            </p:nvGrpSpPr>
            <p:grpSpPr bwMode="auto">
              <a:xfrm>
                <a:off x="6397438" y="3532605"/>
                <a:ext cx="559121" cy="92788"/>
                <a:chOff x="6582044" y="2846082"/>
                <a:chExt cx="559121" cy="92788"/>
              </a:xfrm>
            </p:grpSpPr>
            <p:cxnSp>
              <p:nvCxnSpPr>
                <p:cNvPr id="1175" name="Straight Connector 1174"/>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92" name="Group 1165"/>
              <p:cNvGrpSpPr>
                <a:grpSpLocks/>
              </p:cNvGrpSpPr>
              <p:nvPr/>
            </p:nvGrpSpPr>
            <p:grpSpPr bwMode="auto">
              <a:xfrm>
                <a:off x="6396958" y="3598469"/>
                <a:ext cx="559121" cy="92788"/>
                <a:chOff x="6582044" y="2846082"/>
                <a:chExt cx="559121" cy="92788"/>
              </a:xfrm>
            </p:grpSpPr>
            <p:cxnSp>
              <p:nvCxnSpPr>
                <p:cNvPr id="1173" name="Straight Connector 1172"/>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93" name="Group 1166"/>
              <p:cNvGrpSpPr>
                <a:grpSpLocks/>
              </p:cNvGrpSpPr>
              <p:nvPr/>
            </p:nvGrpSpPr>
            <p:grpSpPr bwMode="auto">
              <a:xfrm>
                <a:off x="6396478" y="3664333"/>
                <a:ext cx="559121" cy="92788"/>
                <a:chOff x="6582044" y="2846082"/>
                <a:chExt cx="559121" cy="92788"/>
              </a:xfrm>
            </p:grpSpPr>
            <p:cxnSp>
              <p:nvCxnSpPr>
                <p:cNvPr id="1171" name="Straight Connector 1170"/>
                <p:cNvCxnSpPr/>
                <p:nvPr/>
              </p:nvCxnSpPr>
              <p:spPr>
                <a:xfrm flipV="1">
                  <a:off x="7026209" y="2846432"/>
                  <a:ext cx="11041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94" name="Group 1167"/>
              <p:cNvGrpSpPr>
                <a:grpSpLocks/>
              </p:cNvGrpSpPr>
              <p:nvPr/>
            </p:nvGrpSpPr>
            <p:grpSpPr bwMode="auto">
              <a:xfrm>
                <a:off x="6395998" y="3730197"/>
                <a:ext cx="559121" cy="92788"/>
                <a:chOff x="6582044" y="2846082"/>
                <a:chExt cx="559121" cy="92788"/>
              </a:xfrm>
            </p:grpSpPr>
            <p:cxnSp>
              <p:nvCxnSpPr>
                <p:cNvPr id="1169" name="Straight Connector 1168"/>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0" name="Straight Connector 1169"/>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4895" name="Group 1131"/>
            <p:cNvGrpSpPr>
              <a:grpSpLocks/>
            </p:cNvGrpSpPr>
            <p:nvPr/>
          </p:nvGrpSpPr>
          <p:grpSpPr bwMode="auto">
            <a:xfrm>
              <a:off x="6280049" y="2055335"/>
              <a:ext cx="731610" cy="920732"/>
              <a:chOff x="6280049" y="2055335"/>
              <a:chExt cx="731610" cy="920732"/>
            </a:xfrm>
          </p:grpSpPr>
          <p:grpSp>
            <p:nvGrpSpPr>
              <p:cNvPr id="1569" name="Group 1132"/>
              <p:cNvGrpSpPr>
                <a:grpSpLocks/>
              </p:cNvGrpSpPr>
              <p:nvPr/>
            </p:nvGrpSpPr>
            <p:grpSpPr bwMode="auto">
              <a:xfrm>
                <a:off x="6280049" y="2055335"/>
                <a:ext cx="680752" cy="139401"/>
                <a:chOff x="5414286" y="2921098"/>
                <a:chExt cx="680752" cy="139401"/>
              </a:xfrm>
            </p:grpSpPr>
            <p:sp>
              <p:nvSpPr>
                <p:cNvPr id="1147"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148" name="AutoShape 189"/>
                <p:cNvSpPr>
                  <a:spLocks noChangeArrowheads="1"/>
                </p:cNvSpPr>
                <p:nvPr/>
              </p:nvSpPr>
              <p:spPr bwMode="auto">
                <a:xfrm>
                  <a:off x="5415186" y="2921098"/>
                  <a:ext cx="675352"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149" name="Freeform 190"/>
                <p:cNvSpPr>
                  <a:spLocks/>
                </p:cNvSpPr>
                <p:nvPr/>
              </p:nvSpPr>
              <p:spPr bwMode="auto">
                <a:xfrm>
                  <a:off x="5968754" y="2922667"/>
                  <a:ext cx="125475"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150" name="Freeform 191"/>
                <p:cNvSpPr>
                  <a:spLocks/>
                </p:cNvSpPr>
                <p:nvPr/>
              </p:nvSpPr>
              <p:spPr bwMode="auto">
                <a:xfrm>
                  <a:off x="5500065" y="2936779"/>
                  <a:ext cx="524044" cy="4547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151" name="Freeform 192"/>
                <p:cNvSpPr>
                  <a:spLocks/>
                </p:cNvSpPr>
                <p:nvPr/>
              </p:nvSpPr>
              <p:spPr bwMode="auto">
                <a:xfrm>
                  <a:off x="5621851" y="2933643"/>
                  <a:ext cx="302617"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134" name="Straight Connector 1133"/>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70" name="Group 1071"/>
          <p:cNvGrpSpPr>
            <a:grpSpLocks/>
          </p:cNvGrpSpPr>
          <p:nvPr/>
        </p:nvGrpSpPr>
        <p:grpSpPr bwMode="auto">
          <a:xfrm>
            <a:off x="4864100" y="5200650"/>
            <a:ext cx="330200" cy="1030288"/>
            <a:chOff x="6240352" y="2055335"/>
            <a:chExt cx="771307" cy="1017716"/>
          </a:xfrm>
        </p:grpSpPr>
        <p:grpSp>
          <p:nvGrpSpPr>
            <p:cNvPr id="1571" name="Group 1072"/>
            <p:cNvGrpSpPr>
              <a:grpSpLocks/>
            </p:cNvGrpSpPr>
            <p:nvPr/>
          </p:nvGrpSpPr>
          <p:grpSpPr bwMode="auto">
            <a:xfrm>
              <a:off x="6240352" y="2235573"/>
              <a:ext cx="697981" cy="837478"/>
              <a:chOff x="6395998" y="3062424"/>
              <a:chExt cx="564403" cy="837478"/>
            </a:xfrm>
          </p:grpSpPr>
          <p:sp>
            <p:nvSpPr>
              <p:cNvPr id="1094" name="Rectangle 1093"/>
              <p:cNvSpPr/>
              <p:nvPr/>
            </p:nvSpPr>
            <p:spPr>
              <a:xfrm>
                <a:off x="6509942" y="3062521"/>
                <a:ext cx="446783"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95" name="Straight Connector 1094"/>
              <p:cNvCxnSpPr/>
              <p:nvPr/>
            </p:nvCxnSpPr>
            <p:spPr>
              <a:xfrm flipV="1">
                <a:off x="6845779" y="3062521"/>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6" name="Rectangle 1095"/>
              <p:cNvSpPr/>
              <p:nvPr/>
            </p:nvSpPr>
            <p:spPr>
              <a:xfrm>
                <a:off x="6476959" y="3071930"/>
                <a:ext cx="131936"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97" name="Straight Connector 1096"/>
              <p:cNvCxnSpPr/>
              <p:nvPr/>
            </p:nvCxnSpPr>
            <p:spPr>
              <a:xfrm flipV="1">
                <a:off x="6395998" y="3062521"/>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8" name="Rectangle 1097"/>
              <p:cNvSpPr/>
              <p:nvPr/>
            </p:nvSpPr>
            <p:spPr>
              <a:xfrm>
                <a:off x="6815793" y="3703885"/>
                <a:ext cx="131936"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099" name="Rectangle 1098"/>
              <p:cNvSpPr/>
              <p:nvPr/>
            </p:nvSpPr>
            <p:spPr>
              <a:xfrm>
                <a:off x="6404995" y="3158176"/>
                <a:ext cx="44378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100" name="Straight Connector 1099"/>
              <p:cNvCxnSpPr/>
              <p:nvPr/>
            </p:nvCxnSpPr>
            <p:spPr>
              <a:xfrm flipV="1">
                <a:off x="6848778" y="3804246"/>
                <a:ext cx="110945"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2" name="Group 1100"/>
              <p:cNvGrpSpPr>
                <a:grpSpLocks/>
              </p:cNvGrpSpPr>
              <p:nvPr/>
            </p:nvGrpSpPr>
            <p:grpSpPr bwMode="auto">
              <a:xfrm>
                <a:off x="6400318" y="3137421"/>
                <a:ext cx="559121" cy="92788"/>
                <a:chOff x="6582044" y="2846082"/>
                <a:chExt cx="559121" cy="92788"/>
              </a:xfrm>
            </p:grpSpPr>
            <p:cxnSp>
              <p:nvCxnSpPr>
                <p:cNvPr id="1129" name="Straight Connector 1128"/>
                <p:cNvCxnSpPr/>
                <p:nvPr/>
              </p:nvCxnSpPr>
              <p:spPr>
                <a:xfrm flipV="1">
                  <a:off x="7027504" y="2846452"/>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p:cNvCxnSpPr/>
                <p:nvPr/>
              </p:nvCxnSpPr>
              <p:spPr>
                <a:xfrm flipV="1">
                  <a:off x="6580724" y="2938972"/>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3" name="Group 1101"/>
              <p:cNvGrpSpPr>
                <a:grpSpLocks/>
              </p:cNvGrpSpPr>
              <p:nvPr/>
            </p:nvGrpSpPr>
            <p:grpSpPr bwMode="auto">
              <a:xfrm>
                <a:off x="6399838" y="3203285"/>
                <a:ext cx="559121" cy="92788"/>
                <a:chOff x="6582044" y="2846082"/>
                <a:chExt cx="559121" cy="92788"/>
              </a:xfrm>
            </p:grpSpPr>
            <p:cxnSp>
              <p:nvCxnSpPr>
                <p:cNvPr id="1127" name="Straight Connector 1126"/>
                <p:cNvCxnSpPr/>
                <p:nvPr/>
              </p:nvCxnSpPr>
              <p:spPr>
                <a:xfrm flipV="1">
                  <a:off x="7027984" y="2846449"/>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p:nvPr/>
              </p:nvCxnSpPr>
              <p:spPr>
                <a:xfrm flipV="1">
                  <a:off x="6581203" y="2938969"/>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4" name="Group 1102"/>
              <p:cNvGrpSpPr>
                <a:grpSpLocks/>
              </p:cNvGrpSpPr>
              <p:nvPr/>
            </p:nvGrpSpPr>
            <p:grpSpPr bwMode="auto">
              <a:xfrm>
                <a:off x="6399358" y="3269149"/>
                <a:ext cx="559121" cy="92788"/>
                <a:chOff x="6582044" y="2846082"/>
                <a:chExt cx="559121" cy="92788"/>
              </a:xfrm>
            </p:grpSpPr>
            <p:cxnSp>
              <p:nvCxnSpPr>
                <p:cNvPr id="1125" name="Straight Connector 1124"/>
                <p:cNvCxnSpPr/>
                <p:nvPr/>
              </p:nvCxnSpPr>
              <p:spPr>
                <a:xfrm flipV="1">
                  <a:off x="7028464" y="2846446"/>
                  <a:ext cx="107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 name="Straight Connector 1125"/>
                <p:cNvCxnSpPr/>
                <p:nvPr/>
              </p:nvCxnSpPr>
              <p:spPr>
                <a:xfrm flipV="1">
                  <a:off x="6581683" y="2938966"/>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5" name="Group 1103"/>
              <p:cNvGrpSpPr>
                <a:grpSpLocks/>
              </p:cNvGrpSpPr>
              <p:nvPr/>
            </p:nvGrpSpPr>
            <p:grpSpPr bwMode="auto">
              <a:xfrm>
                <a:off x="6398878" y="3335013"/>
                <a:ext cx="559121" cy="92788"/>
                <a:chOff x="6582044" y="2846082"/>
                <a:chExt cx="559121" cy="92788"/>
              </a:xfrm>
            </p:grpSpPr>
            <p:cxnSp>
              <p:nvCxnSpPr>
                <p:cNvPr id="1123" name="Straight Connector 1122"/>
                <p:cNvCxnSpPr/>
                <p:nvPr/>
              </p:nvCxnSpPr>
              <p:spPr>
                <a:xfrm flipV="1">
                  <a:off x="7028943" y="2846445"/>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4" name="Straight Connector 1123"/>
                <p:cNvCxnSpPr/>
                <p:nvPr/>
              </p:nvCxnSpPr>
              <p:spPr>
                <a:xfrm flipV="1">
                  <a:off x="6582163" y="2938964"/>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6" name="Group 1104"/>
              <p:cNvGrpSpPr>
                <a:grpSpLocks/>
              </p:cNvGrpSpPr>
              <p:nvPr/>
            </p:nvGrpSpPr>
            <p:grpSpPr bwMode="auto">
              <a:xfrm>
                <a:off x="6398398" y="3400877"/>
                <a:ext cx="559121" cy="92788"/>
                <a:chOff x="6582044" y="2846082"/>
                <a:chExt cx="559121" cy="92788"/>
              </a:xfrm>
            </p:grpSpPr>
            <p:cxnSp>
              <p:nvCxnSpPr>
                <p:cNvPr id="1121" name="Straight Connector 1120"/>
                <p:cNvCxnSpPr/>
                <p:nvPr/>
              </p:nvCxnSpPr>
              <p:spPr>
                <a:xfrm flipV="1">
                  <a:off x="7029423" y="2846442"/>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flipV="1">
                  <a:off x="6582643" y="2938961"/>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7" name="Group 1105"/>
              <p:cNvGrpSpPr>
                <a:grpSpLocks/>
              </p:cNvGrpSpPr>
              <p:nvPr/>
            </p:nvGrpSpPr>
            <p:grpSpPr bwMode="auto">
              <a:xfrm>
                <a:off x="6397918" y="3466741"/>
                <a:ext cx="559121" cy="92788"/>
                <a:chOff x="6582044" y="2846082"/>
                <a:chExt cx="559121" cy="92788"/>
              </a:xfrm>
            </p:grpSpPr>
            <p:cxnSp>
              <p:nvCxnSpPr>
                <p:cNvPr id="1119" name="Straight Connector 1118"/>
                <p:cNvCxnSpPr/>
                <p:nvPr/>
              </p:nvCxnSpPr>
              <p:spPr>
                <a:xfrm flipV="1">
                  <a:off x="7029905" y="2846440"/>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flipV="1">
                  <a:off x="6583124" y="2938959"/>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8" name="Group 1106"/>
              <p:cNvGrpSpPr>
                <a:grpSpLocks/>
              </p:cNvGrpSpPr>
              <p:nvPr/>
            </p:nvGrpSpPr>
            <p:grpSpPr bwMode="auto">
              <a:xfrm>
                <a:off x="6397438" y="3532605"/>
                <a:ext cx="559121" cy="92788"/>
                <a:chOff x="6582044" y="2846082"/>
                <a:chExt cx="559121" cy="92788"/>
              </a:xfrm>
            </p:grpSpPr>
            <p:cxnSp>
              <p:nvCxnSpPr>
                <p:cNvPr id="1117" name="Straight Connector 1116"/>
                <p:cNvCxnSpPr/>
                <p:nvPr/>
              </p:nvCxnSpPr>
              <p:spPr>
                <a:xfrm flipV="1">
                  <a:off x="7027387" y="2846437"/>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flipV="1">
                  <a:off x="6580605" y="2938956"/>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9" name="Group 1107"/>
              <p:cNvGrpSpPr>
                <a:grpSpLocks/>
              </p:cNvGrpSpPr>
              <p:nvPr/>
            </p:nvGrpSpPr>
            <p:grpSpPr bwMode="auto">
              <a:xfrm>
                <a:off x="6396958" y="3598469"/>
                <a:ext cx="559121" cy="92788"/>
                <a:chOff x="6582044" y="2846082"/>
                <a:chExt cx="559121" cy="92788"/>
              </a:xfrm>
            </p:grpSpPr>
            <p:cxnSp>
              <p:nvCxnSpPr>
                <p:cNvPr id="1115" name="Straight Connector 1114"/>
                <p:cNvCxnSpPr/>
                <p:nvPr/>
              </p:nvCxnSpPr>
              <p:spPr>
                <a:xfrm flipV="1">
                  <a:off x="7027867" y="2846434"/>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flipV="1">
                  <a:off x="6581084" y="2938953"/>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0" name="Group 1108"/>
              <p:cNvGrpSpPr>
                <a:grpSpLocks/>
              </p:cNvGrpSpPr>
              <p:nvPr/>
            </p:nvGrpSpPr>
            <p:grpSpPr bwMode="auto">
              <a:xfrm>
                <a:off x="6396478" y="3664333"/>
                <a:ext cx="559121" cy="92788"/>
                <a:chOff x="6582044" y="2846082"/>
                <a:chExt cx="559121" cy="92788"/>
              </a:xfrm>
            </p:grpSpPr>
            <p:cxnSp>
              <p:nvCxnSpPr>
                <p:cNvPr id="1113" name="Straight Connector 1112"/>
                <p:cNvCxnSpPr/>
                <p:nvPr/>
              </p:nvCxnSpPr>
              <p:spPr>
                <a:xfrm flipV="1">
                  <a:off x="7025347" y="2846432"/>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p:cNvCxnSpPr/>
                <p:nvPr/>
              </p:nvCxnSpPr>
              <p:spPr>
                <a:xfrm flipV="1">
                  <a:off x="6581564" y="2938951"/>
                  <a:ext cx="4497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1" name="Group 1109"/>
              <p:cNvGrpSpPr>
                <a:grpSpLocks/>
              </p:cNvGrpSpPr>
              <p:nvPr/>
            </p:nvGrpSpPr>
            <p:grpSpPr bwMode="auto">
              <a:xfrm>
                <a:off x="6395998" y="3730197"/>
                <a:ext cx="559121" cy="92788"/>
                <a:chOff x="6582044" y="2846082"/>
                <a:chExt cx="559121" cy="92788"/>
              </a:xfrm>
            </p:grpSpPr>
            <p:cxnSp>
              <p:nvCxnSpPr>
                <p:cNvPr id="1111" name="Straight Connector 1110"/>
                <p:cNvCxnSpPr/>
                <p:nvPr/>
              </p:nvCxnSpPr>
              <p:spPr>
                <a:xfrm flipV="1">
                  <a:off x="7028826" y="2846429"/>
                  <a:ext cx="110945"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p:cNvCxnSpPr/>
                <p:nvPr/>
              </p:nvCxnSpPr>
              <p:spPr>
                <a:xfrm flipV="1">
                  <a:off x="6582044" y="2938948"/>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82" name="Group 1073"/>
            <p:cNvGrpSpPr>
              <a:grpSpLocks/>
            </p:cNvGrpSpPr>
            <p:nvPr/>
          </p:nvGrpSpPr>
          <p:grpSpPr bwMode="auto">
            <a:xfrm>
              <a:off x="6280049" y="2055335"/>
              <a:ext cx="731610" cy="920732"/>
              <a:chOff x="6280049" y="2055335"/>
              <a:chExt cx="731610" cy="920732"/>
            </a:xfrm>
          </p:grpSpPr>
          <p:grpSp>
            <p:nvGrpSpPr>
              <p:cNvPr id="1583" name="Group 1074"/>
              <p:cNvGrpSpPr>
                <a:grpSpLocks/>
              </p:cNvGrpSpPr>
              <p:nvPr/>
            </p:nvGrpSpPr>
            <p:grpSpPr bwMode="auto">
              <a:xfrm>
                <a:off x="6280049" y="2055335"/>
                <a:ext cx="680752" cy="139401"/>
                <a:chOff x="5414286" y="2921098"/>
                <a:chExt cx="680752" cy="139401"/>
              </a:xfrm>
            </p:grpSpPr>
            <p:sp>
              <p:nvSpPr>
                <p:cNvPr id="1089" name="Rectangle 188"/>
                <p:cNvSpPr>
                  <a:spLocks noChangeArrowheads="1"/>
                </p:cNvSpPr>
                <p:nvPr/>
              </p:nvSpPr>
              <p:spPr bwMode="auto">
                <a:xfrm>
                  <a:off x="5415382" y="2996368"/>
                  <a:ext cx="548815"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90" name="AutoShape 189"/>
                <p:cNvSpPr>
                  <a:spLocks noChangeArrowheads="1"/>
                </p:cNvSpPr>
                <p:nvPr/>
              </p:nvSpPr>
              <p:spPr bwMode="auto">
                <a:xfrm>
                  <a:off x="5415382" y="2921098"/>
                  <a:ext cx="674894" cy="7840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91" name="Freeform 190"/>
                <p:cNvSpPr>
                  <a:spLocks/>
                </p:cNvSpPr>
                <p:nvPr/>
              </p:nvSpPr>
              <p:spPr bwMode="auto">
                <a:xfrm>
                  <a:off x="5971613" y="2922667"/>
                  <a:ext cx="122370" cy="13799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92" name="Freeform 191"/>
                <p:cNvSpPr>
                  <a:spLocks/>
                </p:cNvSpPr>
                <p:nvPr/>
              </p:nvSpPr>
              <p:spPr bwMode="auto">
                <a:xfrm>
                  <a:off x="5500669" y="2936779"/>
                  <a:ext cx="522858" cy="4547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93" name="Freeform 192"/>
                <p:cNvSpPr>
                  <a:spLocks/>
                </p:cNvSpPr>
                <p:nvPr/>
              </p:nvSpPr>
              <p:spPr bwMode="auto">
                <a:xfrm>
                  <a:off x="5623041" y="2933643"/>
                  <a:ext cx="300364" cy="53316"/>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076" name="Straight Connector 1075"/>
              <p:cNvCxnSpPr/>
              <p:nvPr/>
            </p:nvCxnSpPr>
            <p:spPr>
              <a:xfrm flipH="1">
                <a:off x="6996826" y="2124333"/>
                <a:ext cx="11126"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p:cNvCxnSpPr/>
              <p:nvPr/>
            </p:nvCxnSpPr>
            <p:spPr>
              <a:xfrm>
                <a:off x="6874457" y="2304668"/>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p:cNvCxnSpPr/>
              <p:nvPr/>
            </p:nvCxnSpPr>
            <p:spPr>
              <a:xfrm>
                <a:off x="6870747" y="2368961"/>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p:cNvCxnSpPr/>
              <p:nvPr/>
            </p:nvCxnSpPr>
            <p:spPr>
              <a:xfrm>
                <a:off x="6870747" y="2444231"/>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p:cNvCxnSpPr/>
              <p:nvPr/>
            </p:nvCxnSpPr>
            <p:spPr>
              <a:xfrm>
                <a:off x="6867040" y="2508525"/>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1" name="Straight Connector 1080"/>
              <p:cNvCxnSpPr/>
              <p:nvPr/>
            </p:nvCxnSpPr>
            <p:spPr>
              <a:xfrm>
                <a:off x="6867040" y="2569681"/>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p:cNvCxnSpPr/>
              <p:nvPr/>
            </p:nvCxnSpPr>
            <p:spPr>
              <a:xfrm>
                <a:off x="6863331" y="2638679"/>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p:cNvCxnSpPr/>
              <p:nvPr/>
            </p:nvCxnSpPr>
            <p:spPr>
              <a:xfrm>
                <a:off x="6859624" y="2706109"/>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a:off x="6867040" y="2775107"/>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6870747" y="2842536"/>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6870747" y="2911533"/>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a:off x="6874457" y="2975827"/>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flipH="1">
                <a:off x="6878164" y="2132174"/>
                <a:ext cx="13349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312" name="Straight Connector 1311"/>
          <p:cNvCxnSpPr/>
          <p:nvPr/>
        </p:nvCxnSpPr>
        <p:spPr>
          <a:xfrm flipH="1">
            <a:off x="5554663" y="4711700"/>
            <a:ext cx="35560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3" name="Straight Connector 1312"/>
          <p:cNvCxnSpPr>
            <a:stCxn id="1552" idx="2"/>
          </p:cNvCxnSpPr>
          <p:nvPr/>
        </p:nvCxnSpPr>
        <p:spPr>
          <a:xfrm flipH="1">
            <a:off x="5859463" y="4927600"/>
            <a:ext cx="201612"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4" name="Straight Connector 1313"/>
          <p:cNvCxnSpPr/>
          <p:nvPr/>
        </p:nvCxnSpPr>
        <p:spPr>
          <a:xfrm>
            <a:off x="6176963" y="4725988"/>
            <a:ext cx="57150" cy="492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5" name="Straight Connector 1314"/>
          <p:cNvCxnSpPr>
            <a:endCxn id="1337" idx="0"/>
          </p:cNvCxnSpPr>
          <p:nvPr/>
        </p:nvCxnSpPr>
        <p:spPr>
          <a:xfrm>
            <a:off x="6316663" y="4749800"/>
            <a:ext cx="27305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4" name="Group 1315"/>
          <p:cNvGrpSpPr>
            <a:grpSpLocks/>
          </p:cNvGrpSpPr>
          <p:nvPr/>
        </p:nvGrpSpPr>
        <p:grpSpPr bwMode="auto">
          <a:xfrm>
            <a:off x="5289550" y="5207000"/>
            <a:ext cx="331788" cy="1031875"/>
            <a:chOff x="6240352" y="2055335"/>
            <a:chExt cx="771307" cy="1017716"/>
          </a:xfrm>
        </p:grpSpPr>
        <p:grpSp>
          <p:nvGrpSpPr>
            <p:cNvPr id="1585" name="Group 1493"/>
            <p:cNvGrpSpPr>
              <a:grpSpLocks/>
            </p:cNvGrpSpPr>
            <p:nvPr/>
          </p:nvGrpSpPr>
          <p:grpSpPr bwMode="auto">
            <a:xfrm>
              <a:off x="6240352" y="2235573"/>
              <a:ext cx="697981" cy="837478"/>
              <a:chOff x="6395998" y="3062424"/>
              <a:chExt cx="564403" cy="837478"/>
            </a:xfrm>
          </p:grpSpPr>
          <p:sp>
            <p:nvSpPr>
              <p:cNvPr id="1515" name="Rectangle 1514"/>
              <p:cNvSpPr/>
              <p:nvPr/>
            </p:nvSpPr>
            <p:spPr>
              <a:xfrm>
                <a:off x="6509397" y="3062244"/>
                <a:ext cx="447628"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516" name="Straight Connector 1515"/>
              <p:cNvCxnSpPr/>
              <p:nvPr/>
            </p:nvCxnSpPr>
            <p:spPr>
              <a:xfrm flipV="1">
                <a:off x="6846611"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7" name="Rectangle 1516"/>
              <p:cNvSpPr/>
              <p:nvPr/>
            </p:nvSpPr>
            <p:spPr>
              <a:xfrm>
                <a:off x="6476572" y="3071638"/>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518" name="Straight Connector 1517"/>
              <p:cNvCxnSpPr/>
              <p:nvPr/>
            </p:nvCxnSpPr>
            <p:spPr>
              <a:xfrm flipV="1">
                <a:off x="6395998"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9" name="Rectangle 1518"/>
              <p:cNvSpPr/>
              <p:nvPr/>
            </p:nvSpPr>
            <p:spPr>
              <a:xfrm>
                <a:off x="6816769" y="3702622"/>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520" name="Rectangle 1519"/>
              <p:cNvSpPr/>
              <p:nvPr/>
            </p:nvSpPr>
            <p:spPr>
              <a:xfrm>
                <a:off x="6404951" y="3157752"/>
                <a:ext cx="444643"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521" name="Straight Connector 1520"/>
              <p:cNvCxnSpPr/>
              <p:nvPr/>
            </p:nvCxnSpPr>
            <p:spPr>
              <a:xfrm flipV="1">
                <a:off x="6846611" y="380439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6" name="Group 1521"/>
              <p:cNvGrpSpPr>
                <a:grpSpLocks/>
              </p:cNvGrpSpPr>
              <p:nvPr/>
            </p:nvGrpSpPr>
            <p:grpSpPr bwMode="auto">
              <a:xfrm>
                <a:off x="6400318" y="3137421"/>
                <a:ext cx="559121" cy="92788"/>
                <a:chOff x="6582044" y="2846082"/>
                <a:chExt cx="559121" cy="92788"/>
              </a:xfrm>
            </p:grpSpPr>
            <p:cxnSp>
              <p:nvCxnSpPr>
                <p:cNvPr id="1550" name="Straight Connector 1549"/>
                <p:cNvCxnSpPr/>
                <p:nvPr/>
              </p:nvCxnSpPr>
              <p:spPr>
                <a:xfrm flipV="1">
                  <a:off x="7028337" y="2846059"/>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1" name="Straight Connector 1550"/>
                <p:cNvCxnSpPr/>
                <p:nvPr/>
              </p:nvCxnSpPr>
              <p:spPr>
                <a:xfrm flipV="1">
                  <a:off x="6580709" y="293843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7" name="Group 1522"/>
              <p:cNvGrpSpPr>
                <a:grpSpLocks/>
              </p:cNvGrpSpPr>
              <p:nvPr/>
            </p:nvGrpSpPr>
            <p:grpSpPr bwMode="auto">
              <a:xfrm>
                <a:off x="6399838" y="3203285"/>
                <a:ext cx="559121" cy="92788"/>
                <a:chOff x="6582044" y="2846082"/>
                <a:chExt cx="559121" cy="92788"/>
              </a:xfrm>
            </p:grpSpPr>
            <p:cxnSp>
              <p:nvCxnSpPr>
                <p:cNvPr id="1548" name="Straight Connector 1547"/>
                <p:cNvCxnSpPr/>
                <p:nvPr/>
              </p:nvCxnSpPr>
              <p:spPr>
                <a:xfrm flipV="1">
                  <a:off x="7028817" y="2845955"/>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9" name="Straight Connector 1548"/>
                <p:cNvCxnSpPr/>
                <p:nvPr/>
              </p:nvCxnSpPr>
              <p:spPr>
                <a:xfrm flipV="1">
                  <a:off x="6581189" y="2938331"/>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8" name="Group 1523"/>
              <p:cNvGrpSpPr>
                <a:grpSpLocks/>
              </p:cNvGrpSpPr>
              <p:nvPr/>
            </p:nvGrpSpPr>
            <p:grpSpPr bwMode="auto">
              <a:xfrm>
                <a:off x="6399358" y="3269149"/>
                <a:ext cx="559121" cy="92788"/>
                <a:chOff x="6582044" y="2846082"/>
                <a:chExt cx="559121" cy="92788"/>
              </a:xfrm>
            </p:grpSpPr>
            <p:cxnSp>
              <p:nvCxnSpPr>
                <p:cNvPr id="1546" name="Straight Connector 1545"/>
                <p:cNvCxnSpPr/>
                <p:nvPr/>
              </p:nvCxnSpPr>
              <p:spPr>
                <a:xfrm flipV="1">
                  <a:off x="7026313" y="2845851"/>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7" name="Straight Connector 1546"/>
                <p:cNvCxnSpPr/>
                <p:nvPr/>
              </p:nvCxnSpPr>
              <p:spPr>
                <a:xfrm flipV="1">
                  <a:off x="6581670" y="2938228"/>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9" name="Group 1524"/>
              <p:cNvGrpSpPr>
                <a:grpSpLocks/>
              </p:cNvGrpSpPr>
              <p:nvPr/>
            </p:nvGrpSpPr>
            <p:grpSpPr bwMode="auto">
              <a:xfrm>
                <a:off x="6398878" y="3335013"/>
                <a:ext cx="559121" cy="92788"/>
                <a:chOff x="6582044" y="2846082"/>
                <a:chExt cx="559121" cy="92788"/>
              </a:xfrm>
            </p:grpSpPr>
            <p:cxnSp>
              <p:nvCxnSpPr>
                <p:cNvPr id="1544" name="Straight Connector 1543"/>
                <p:cNvCxnSpPr/>
                <p:nvPr/>
              </p:nvCxnSpPr>
              <p:spPr>
                <a:xfrm flipV="1">
                  <a:off x="7026792" y="2845748"/>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5" name="Straight Connector 1544"/>
                <p:cNvCxnSpPr/>
                <p:nvPr/>
              </p:nvCxnSpPr>
              <p:spPr>
                <a:xfrm flipV="1">
                  <a:off x="6582149" y="293812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0" name="Group 1525"/>
              <p:cNvGrpSpPr>
                <a:grpSpLocks/>
              </p:cNvGrpSpPr>
              <p:nvPr/>
            </p:nvGrpSpPr>
            <p:grpSpPr bwMode="auto">
              <a:xfrm>
                <a:off x="6398398" y="3400877"/>
                <a:ext cx="559121" cy="92788"/>
                <a:chOff x="6582044" y="2846082"/>
                <a:chExt cx="559121" cy="92788"/>
              </a:xfrm>
            </p:grpSpPr>
            <p:cxnSp>
              <p:nvCxnSpPr>
                <p:cNvPr id="1542" name="Straight Connector 1541"/>
                <p:cNvCxnSpPr/>
                <p:nvPr/>
              </p:nvCxnSpPr>
              <p:spPr>
                <a:xfrm flipV="1">
                  <a:off x="7027272" y="2845643"/>
                  <a:ext cx="113399" cy="90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3" name="Straight Connector 1542"/>
                <p:cNvCxnSpPr/>
                <p:nvPr/>
              </p:nvCxnSpPr>
              <p:spPr>
                <a:xfrm flipV="1">
                  <a:off x="6582629" y="2936455"/>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1" name="Group 1526"/>
              <p:cNvGrpSpPr>
                <a:grpSpLocks/>
              </p:cNvGrpSpPr>
              <p:nvPr/>
            </p:nvGrpSpPr>
            <p:grpSpPr bwMode="auto">
              <a:xfrm>
                <a:off x="6397918" y="3466741"/>
                <a:ext cx="559121" cy="92788"/>
                <a:chOff x="6582044" y="2846082"/>
                <a:chExt cx="559121" cy="92788"/>
              </a:xfrm>
            </p:grpSpPr>
            <p:cxnSp>
              <p:nvCxnSpPr>
                <p:cNvPr id="1540" name="Straight Connector 1539"/>
                <p:cNvCxnSpPr/>
                <p:nvPr/>
              </p:nvCxnSpPr>
              <p:spPr>
                <a:xfrm flipV="1">
                  <a:off x="7027753" y="2845540"/>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1" name="Straight Connector 1540"/>
                <p:cNvCxnSpPr/>
                <p:nvPr/>
              </p:nvCxnSpPr>
              <p:spPr>
                <a:xfrm flipV="1">
                  <a:off x="6583110" y="293948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2" name="Group 1527"/>
              <p:cNvGrpSpPr>
                <a:grpSpLocks/>
              </p:cNvGrpSpPr>
              <p:nvPr/>
            </p:nvGrpSpPr>
            <p:grpSpPr bwMode="auto">
              <a:xfrm>
                <a:off x="6397438" y="3532605"/>
                <a:ext cx="559121" cy="92788"/>
                <a:chOff x="6582044" y="2846082"/>
                <a:chExt cx="559121" cy="92788"/>
              </a:xfrm>
            </p:grpSpPr>
            <p:cxnSp>
              <p:nvCxnSpPr>
                <p:cNvPr id="1538" name="Straight Connector 1537"/>
                <p:cNvCxnSpPr/>
                <p:nvPr/>
              </p:nvCxnSpPr>
              <p:spPr>
                <a:xfrm flipV="1">
                  <a:off x="7028232" y="2845436"/>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9" name="Straight Connector 1538"/>
                <p:cNvCxnSpPr/>
                <p:nvPr/>
              </p:nvCxnSpPr>
              <p:spPr>
                <a:xfrm flipV="1">
                  <a:off x="6580604" y="293937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3" name="Group 1528"/>
              <p:cNvGrpSpPr>
                <a:grpSpLocks/>
              </p:cNvGrpSpPr>
              <p:nvPr/>
            </p:nvGrpSpPr>
            <p:grpSpPr bwMode="auto">
              <a:xfrm>
                <a:off x="6396958" y="3598469"/>
                <a:ext cx="559121" cy="92788"/>
                <a:chOff x="6582044" y="2846082"/>
                <a:chExt cx="559121" cy="92788"/>
              </a:xfrm>
            </p:grpSpPr>
            <p:cxnSp>
              <p:nvCxnSpPr>
                <p:cNvPr id="1536" name="Straight Connector 1535"/>
                <p:cNvCxnSpPr/>
                <p:nvPr/>
              </p:nvCxnSpPr>
              <p:spPr>
                <a:xfrm flipV="1">
                  <a:off x="7028711" y="2845332"/>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7" name="Straight Connector 1536"/>
                <p:cNvCxnSpPr/>
                <p:nvPr/>
              </p:nvCxnSpPr>
              <p:spPr>
                <a:xfrm flipV="1">
                  <a:off x="6581083" y="2939275"/>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4" name="Group 1529"/>
              <p:cNvGrpSpPr>
                <a:grpSpLocks/>
              </p:cNvGrpSpPr>
              <p:nvPr/>
            </p:nvGrpSpPr>
            <p:grpSpPr bwMode="auto">
              <a:xfrm>
                <a:off x="6396478" y="3664333"/>
                <a:ext cx="559121" cy="92788"/>
                <a:chOff x="6582044" y="2846082"/>
                <a:chExt cx="559121" cy="92788"/>
              </a:xfrm>
            </p:grpSpPr>
            <p:cxnSp>
              <p:nvCxnSpPr>
                <p:cNvPr id="1534" name="Straight Connector 1533"/>
                <p:cNvCxnSpPr/>
                <p:nvPr/>
              </p:nvCxnSpPr>
              <p:spPr>
                <a:xfrm flipV="1">
                  <a:off x="7026209" y="2846793"/>
                  <a:ext cx="110414"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5" name="Straight Connector 1534"/>
                <p:cNvCxnSpPr/>
                <p:nvPr/>
              </p:nvCxnSpPr>
              <p:spPr>
                <a:xfrm flipV="1">
                  <a:off x="6581565" y="293917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5" name="Group 1530"/>
              <p:cNvGrpSpPr>
                <a:grpSpLocks/>
              </p:cNvGrpSpPr>
              <p:nvPr/>
            </p:nvGrpSpPr>
            <p:grpSpPr bwMode="auto">
              <a:xfrm>
                <a:off x="6395998" y="3730197"/>
                <a:ext cx="559121" cy="92788"/>
                <a:chOff x="6582044" y="2846082"/>
                <a:chExt cx="559121" cy="92788"/>
              </a:xfrm>
            </p:grpSpPr>
            <p:cxnSp>
              <p:nvCxnSpPr>
                <p:cNvPr id="1532" name="Straight Connector 1531"/>
                <p:cNvCxnSpPr/>
                <p:nvPr/>
              </p:nvCxnSpPr>
              <p:spPr>
                <a:xfrm flipV="1">
                  <a:off x="7026689" y="2846690"/>
                  <a:ext cx="113399"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3" name="Straight Connector 1532"/>
                <p:cNvCxnSpPr/>
                <p:nvPr/>
              </p:nvCxnSpPr>
              <p:spPr>
                <a:xfrm flipV="1">
                  <a:off x="6582044" y="2939067"/>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96" name="Group 1494"/>
            <p:cNvGrpSpPr>
              <a:grpSpLocks/>
            </p:cNvGrpSpPr>
            <p:nvPr/>
          </p:nvGrpSpPr>
          <p:grpSpPr bwMode="auto">
            <a:xfrm>
              <a:off x="6280049" y="2055335"/>
              <a:ext cx="731610" cy="920732"/>
              <a:chOff x="6280049" y="2055335"/>
              <a:chExt cx="731610" cy="920732"/>
            </a:xfrm>
          </p:grpSpPr>
          <p:grpSp>
            <p:nvGrpSpPr>
              <p:cNvPr id="1597" name="Group 1495"/>
              <p:cNvGrpSpPr>
                <a:grpSpLocks/>
              </p:cNvGrpSpPr>
              <p:nvPr/>
            </p:nvGrpSpPr>
            <p:grpSpPr bwMode="auto">
              <a:xfrm>
                <a:off x="6280049" y="2055335"/>
                <a:ext cx="680752" cy="139401"/>
                <a:chOff x="5414286" y="2921098"/>
                <a:chExt cx="680752" cy="139401"/>
              </a:xfrm>
            </p:grpSpPr>
            <p:sp>
              <p:nvSpPr>
                <p:cNvPr id="1510" name="Rectangle 188"/>
                <p:cNvSpPr>
                  <a:spLocks noChangeArrowheads="1"/>
                </p:cNvSpPr>
                <p:nvPr/>
              </p:nvSpPr>
              <p:spPr bwMode="auto">
                <a:xfrm>
                  <a:off x="5415186" y="2996253"/>
                  <a:ext cx="549876"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11" name="AutoShape 189"/>
                <p:cNvSpPr>
                  <a:spLocks noChangeArrowheads="1"/>
                </p:cNvSpPr>
                <p:nvPr/>
              </p:nvSpPr>
              <p:spPr bwMode="auto">
                <a:xfrm>
                  <a:off x="5415186" y="2921098"/>
                  <a:ext cx="675352" cy="7828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12" name="Freeform 190"/>
                <p:cNvSpPr>
                  <a:spLocks/>
                </p:cNvSpPr>
                <p:nvPr/>
              </p:nvSpPr>
              <p:spPr bwMode="auto">
                <a:xfrm>
                  <a:off x="5968754" y="2922664"/>
                  <a:ext cx="125475" cy="137783"/>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13" name="Freeform 191"/>
                <p:cNvSpPr>
                  <a:spLocks/>
                </p:cNvSpPr>
                <p:nvPr/>
              </p:nvSpPr>
              <p:spPr bwMode="auto">
                <a:xfrm>
                  <a:off x="5500065" y="2936755"/>
                  <a:ext cx="524044" cy="4540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14" name="Freeform 192"/>
                <p:cNvSpPr>
                  <a:spLocks/>
                </p:cNvSpPr>
                <p:nvPr/>
              </p:nvSpPr>
              <p:spPr bwMode="auto">
                <a:xfrm>
                  <a:off x="5621851" y="2933624"/>
                  <a:ext cx="302617" cy="53235"/>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497" name="Straight Connector 1496"/>
              <p:cNvCxnSpPr/>
              <p:nvPr/>
            </p:nvCxnSpPr>
            <p:spPr>
              <a:xfrm flipH="1">
                <a:off x="6996897" y="2125793"/>
                <a:ext cx="11070"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8" name="Straight Connector 1497"/>
              <p:cNvCxnSpPr/>
              <p:nvPr/>
            </p:nvCxnSpPr>
            <p:spPr>
              <a:xfrm>
                <a:off x="6875111" y="230428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9" name="Straight Connector 1498"/>
              <p:cNvCxnSpPr/>
              <p:nvPr/>
            </p:nvCxnSpPr>
            <p:spPr>
              <a:xfrm>
                <a:off x="6871422" y="236847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0" name="Straight Connector 1499"/>
              <p:cNvCxnSpPr/>
              <p:nvPr/>
            </p:nvCxnSpPr>
            <p:spPr>
              <a:xfrm>
                <a:off x="6871422" y="244519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1" name="Straight Connector 1500"/>
              <p:cNvCxnSpPr/>
              <p:nvPr/>
            </p:nvCxnSpPr>
            <p:spPr>
              <a:xfrm>
                <a:off x="6867730" y="250939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2" name="Straight Connector 1501"/>
              <p:cNvCxnSpPr/>
              <p:nvPr/>
            </p:nvCxnSpPr>
            <p:spPr>
              <a:xfrm>
                <a:off x="6864041" y="2570456"/>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3" name="Straight Connector 1502"/>
              <p:cNvCxnSpPr/>
              <p:nvPr/>
            </p:nvCxnSpPr>
            <p:spPr>
              <a:xfrm>
                <a:off x="6864041" y="2637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4" name="Straight Connector 1503"/>
              <p:cNvCxnSpPr/>
              <p:nvPr/>
            </p:nvCxnSpPr>
            <p:spPr>
              <a:xfrm>
                <a:off x="6860349" y="270667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5" name="Straight Connector 1504"/>
              <p:cNvCxnSpPr/>
              <p:nvPr/>
            </p:nvCxnSpPr>
            <p:spPr>
              <a:xfrm>
                <a:off x="6867730" y="277556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6" name="Straight Connector 1505"/>
              <p:cNvCxnSpPr/>
              <p:nvPr/>
            </p:nvCxnSpPr>
            <p:spPr>
              <a:xfrm>
                <a:off x="6871422" y="284289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7" name="Straight Connector 1506"/>
              <p:cNvCxnSpPr/>
              <p:nvPr/>
            </p:nvCxnSpPr>
            <p:spPr>
              <a:xfrm>
                <a:off x="6871422" y="2911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8" name="Straight Connector 1507"/>
              <p:cNvCxnSpPr/>
              <p:nvPr/>
            </p:nvCxnSpPr>
            <p:spPr>
              <a:xfrm>
                <a:off x="6875111" y="297597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9" name="Straight Connector 1508"/>
              <p:cNvCxnSpPr/>
              <p:nvPr/>
            </p:nvCxnSpPr>
            <p:spPr>
              <a:xfrm flipH="1">
                <a:off x="6875111" y="2132056"/>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98" name="Group 1316"/>
          <p:cNvGrpSpPr>
            <a:grpSpLocks/>
          </p:cNvGrpSpPr>
          <p:nvPr/>
        </p:nvGrpSpPr>
        <p:grpSpPr bwMode="auto">
          <a:xfrm>
            <a:off x="5675313" y="5207000"/>
            <a:ext cx="330200" cy="1031875"/>
            <a:chOff x="6240352" y="2055335"/>
            <a:chExt cx="771307" cy="1017716"/>
          </a:xfrm>
        </p:grpSpPr>
        <p:grpSp>
          <p:nvGrpSpPr>
            <p:cNvPr id="1599" name="Group 1435"/>
            <p:cNvGrpSpPr>
              <a:grpSpLocks/>
            </p:cNvGrpSpPr>
            <p:nvPr/>
          </p:nvGrpSpPr>
          <p:grpSpPr bwMode="auto">
            <a:xfrm>
              <a:off x="6240352" y="2235573"/>
              <a:ext cx="697981" cy="837478"/>
              <a:chOff x="6395998" y="3062424"/>
              <a:chExt cx="564403" cy="837478"/>
            </a:xfrm>
          </p:grpSpPr>
          <p:sp>
            <p:nvSpPr>
              <p:cNvPr id="1457" name="Rectangle 1456"/>
              <p:cNvSpPr/>
              <p:nvPr/>
            </p:nvSpPr>
            <p:spPr>
              <a:xfrm>
                <a:off x="6509942" y="3062244"/>
                <a:ext cx="446781"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58" name="Straight Connector 1457"/>
              <p:cNvCxnSpPr/>
              <p:nvPr/>
            </p:nvCxnSpPr>
            <p:spPr>
              <a:xfrm flipV="1">
                <a:off x="6845779" y="3062244"/>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9" name="Rectangle 1458"/>
              <p:cNvSpPr/>
              <p:nvPr/>
            </p:nvSpPr>
            <p:spPr>
              <a:xfrm>
                <a:off x="6476958" y="3071638"/>
                <a:ext cx="131936"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60" name="Straight Connector 1459"/>
              <p:cNvCxnSpPr/>
              <p:nvPr/>
            </p:nvCxnSpPr>
            <p:spPr>
              <a:xfrm flipV="1">
                <a:off x="6395998" y="3062244"/>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1" name="Rectangle 1460"/>
              <p:cNvSpPr/>
              <p:nvPr/>
            </p:nvSpPr>
            <p:spPr>
              <a:xfrm>
                <a:off x="6815793" y="3702622"/>
                <a:ext cx="131936"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462" name="Rectangle 1461"/>
              <p:cNvSpPr/>
              <p:nvPr/>
            </p:nvSpPr>
            <p:spPr>
              <a:xfrm>
                <a:off x="6404993" y="3157752"/>
                <a:ext cx="443783"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63" name="Straight Connector 1462"/>
              <p:cNvCxnSpPr/>
              <p:nvPr/>
            </p:nvCxnSpPr>
            <p:spPr>
              <a:xfrm flipV="1">
                <a:off x="6848776" y="3804394"/>
                <a:ext cx="110947"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6" name="Group 1463"/>
              <p:cNvGrpSpPr>
                <a:grpSpLocks/>
              </p:cNvGrpSpPr>
              <p:nvPr/>
            </p:nvGrpSpPr>
            <p:grpSpPr bwMode="auto">
              <a:xfrm>
                <a:off x="6400318" y="3137421"/>
                <a:ext cx="559121" cy="92788"/>
                <a:chOff x="6582044" y="2846082"/>
                <a:chExt cx="559121" cy="92788"/>
              </a:xfrm>
            </p:grpSpPr>
            <p:cxnSp>
              <p:nvCxnSpPr>
                <p:cNvPr id="1492" name="Straight Connector 1491"/>
                <p:cNvCxnSpPr/>
                <p:nvPr/>
              </p:nvCxnSpPr>
              <p:spPr>
                <a:xfrm flipV="1">
                  <a:off x="7027504" y="2846059"/>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3" name="Straight Connector 1492"/>
                <p:cNvCxnSpPr/>
                <p:nvPr/>
              </p:nvCxnSpPr>
              <p:spPr>
                <a:xfrm flipV="1">
                  <a:off x="6580722" y="2938436"/>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7" name="Group 1464"/>
              <p:cNvGrpSpPr>
                <a:grpSpLocks/>
              </p:cNvGrpSpPr>
              <p:nvPr/>
            </p:nvGrpSpPr>
            <p:grpSpPr bwMode="auto">
              <a:xfrm>
                <a:off x="6399838" y="3203285"/>
                <a:ext cx="559121" cy="92788"/>
                <a:chOff x="6582044" y="2846082"/>
                <a:chExt cx="559121" cy="92788"/>
              </a:xfrm>
            </p:grpSpPr>
            <p:cxnSp>
              <p:nvCxnSpPr>
                <p:cNvPr id="1490" name="Straight Connector 1489"/>
                <p:cNvCxnSpPr/>
                <p:nvPr/>
              </p:nvCxnSpPr>
              <p:spPr>
                <a:xfrm flipV="1">
                  <a:off x="7027984" y="2845955"/>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1" name="Straight Connector 1490"/>
                <p:cNvCxnSpPr/>
                <p:nvPr/>
              </p:nvCxnSpPr>
              <p:spPr>
                <a:xfrm flipV="1">
                  <a:off x="6581202" y="2938331"/>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8" name="Group 1465"/>
              <p:cNvGrpSpPr>
                <a:grpSpLocks/>
              </p:cNvGrpSpPr>
              <p:nvPr/>
            </p:nvGrpSpPr>
            <p:grpSpPr bwMode="auto">
              <a:xfrm>
                <a:off x="6399358" y="3269149"/>
                <a:ext cx="559121" cy="92788"/>
                <a:chOff x="6582044" y="2846082"/>
                <a:chExt cx="559121" cy="92788"/>
              </a:xfrm>
            </p:grpSpPr>
            <p:cxnSp>
              <p:nvCxnSpPr>
                <p:cNvPr id="1488" name="Straight Connector 1487"/>
                <p:cNvCxnSpPr/>
                <p:nvPr/>
              </p:nvCxnSpPr>
              <p:spPr>
                <a:xfrm flipV="1">
                  <a:off x="7028464" y="2845851"/>
                  <a:ext cx="107947"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9" name="Straight Connector 1488"/>
                <p:cNvCxnSpPr/>
                <p:nvPr/>
              </p:nvCxnSpPr>
              <p:spPr>
                <a:xfrm flipV="1">
                  <a:off x="6581681" y="2938228"/>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9" name="Group 1466"/>
              <p:cNvGrpSpPr>
                <a:grpSpLocks/>
              </p:cNvGrpSpPr>
              <p:nvPr/>
            </p:nvGrpSpPr>
            <p:grpSpPr bwMode="auto">
              <a:xfrm>
                <a:off x="6398878" y="3335013"/>
                <a:ext cx="559121" cy="92788"/>
                <a:chOff x="6582044" y="2846082"/>
                <a:chExt cx="559121" cy="92788"/>
              </a:xfrm>
            </p:grpSpPr>
            <p:cxnSp>
              <p:nvCxnSpPr>
                <p:cNvPr id="1486" name="Straight Connector 1485"/>
                <p:cNvCxnSpPr/>
                <p:nvPr/>
              </p:nvCxnSpPr>
              <p:spPr>
                <a:xfrm flipV="1">
                  <a:off x="7028943" y="2845748"/>
                  <a:ext cx="110945"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7" name="Straight Connector 1486"/>
                <p:cNvCxnSpPr/>
                <p:nvPr/>
              </p:nvCxnSpPr>
              <p:spPr>
                <a:xfrm flipV="1">
                  <a:off x="6582161" y="2938124"/>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0" name="Group 1467"/>
              <p:cNvGrpSpPr>
                <a:grpSpLocks/>
              </p:cNvGrpSpPr>
              <p:nvPr/>
            </p:nvGrpSpPr>
            <p:grpSpPr bwMode="auto">
              <a:xfrm>
                <a:off x="6398398" y="3400877"/>
                <a:ext cx="559121" cy="92788"/>
                <a:chOff x="6582044" y="2846082"/>
                <a:chExt cx="559121" cy="92788"/>
              </a:xfrm>
            </p:grpSpPr>
            <p:cxnSp>
              <p:nvCxnSpPr>
                <p:cNvPr id="1484" name="Straight Connector 1483"/>
                <p:cNvCxnSpPr/>
                <p:nvPr/>
              </p:nvCxnSpPr>
              <p:spPr>
                <a:xfrm flipV="1">
                  <a:off x="7029423" y="2845643"/>
                  <a:ext cx="110945" cy="90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5" name="Straight Connector 1484"/>
                <p:cNvCxnSpPr/>
                <p:nvPr/>
              </p:nvCxnSpPr>
              <p:spPr>
                <a:xfrm flipV="1">
                  <a:off x="6582641" y="2936455"/>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1" name="Group 1468"/>
              <p:cNvGrpSpPr>
                <a:grpSpLocks/>
              </p:cNvGrpSpPr>
              <p:nvPr/>
            </p:nvGrpSpPr>
            <p:grpSpPr bwMode="auto">
              <a:xfrm>
                <a:off x="6397918" y="3466741"/>
                <a:ext cx="559121" cy="92788"/>
                <a:chOff x="6582044" y="2846082"/>
                <a:chExt cx="559121" cy="92788"/>
              </a:xfrm>
            </p:grpSpPr>
            <p:cxnSp>
              <p:nvCxnSpPr>
                <p:cNvPr id="1482" name="Straight Connector 1481"/>
                <p:cNvCxnSpPr/>
                <p:nvPr/>
              </p:nvCxnSpPr>
              <p:spPr>
                <a:xfrm flipV="1">
                  <a:off x="7029905" y="2845540"/>
                  <a:ext cx="110945"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3" name="Straight Connector 1482"/>
                <p:cNvCxnSpPr/>
                <p:nvPr/>
              </p:nvCxnSpPr>
              <p:spPr>
                <a:xfrm flipV="1">
                  <a:off x="6583123" y="2939482"/>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2" name="Group 1469"/>
              <p:cNvGrpSpPr>
                <a:grpSpLocks/>
              </p:cNvGrpSpPr>
              <p:nvPr/>
            </p:nvGrpSpPr>
            <p:grpSpPr bwMode="auto">
              <a:xfrm>
                <a:off x="6397438" y="3532605"/>
                <a:ext cx="559121" cy="92788"/>
                <a:chOff x="6582044" y="2846082"/>
                <a:chExt cx="559121" cy="92788"/>
              </a:xfrm>
            </p:grpSpPr>
            <p:cxnSp>
              <p:nvCxnSpPr>
                <p:cNvPr id="1480" name="Straight Connector 1479"/>
                <p:cNvCxnSpPr/>
                <p:nvPr/>
              </p:nvCxnSpPr>
              <p:spPr>
                <a:xfrm flipV="1">
                  <a:off x="7027385" y="2845436"/>
                  <a:ext cx="113944"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1" name="Straight Connector 1480"/>
                <p:cNvCxnSpPr/>
                <p:nvPr/>
              </p:nvCxnSpPr>
              <p:spPr>
                <a:xfrm flipV="1">
                  <a:off x="6580605" y="2939379"/>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3" name="Group 1470"/>
              <p:cNvGrpSpPr>
                <a:grpSpLocks/>
              </p:cNvGrpSpPr>
              <p:nvPr/>
            </p:nvGrpSpPr>
            <p:grpSpPr bwMode="auto">
              <a:xfrm>
                <a:off x="6396958" y="3598469"/>
                <a:ext cx="559121" cy="92788"/>
                <a:chOff x="6582044" y="2846082"/>
                <a:chExt cx="559121" cy="92788"/>
              </a:xfrm>
            </p:grpSpPr>
            <p:cxnSp>
              <p:nvCxnSpPr>
                <p:cNvPr id="1478" name="Straight Connector 1477"/>
                <p:cNvCxnSpPr/>
                <p:nvPr/>
              </p:nvCxnSpPr>
              <p:spPr>
                <a:xfrm flipV="1">
                  <a:off x="7027865" y="2845332"/>
                  <a:ext cx="113944"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9" name="Straight Connector 1478"/>
                <p:cNvCxnSpPr/>
                <p:nvPr/>
              </p:nvCxnSpPr>
              <p:spPr>
                <a:xfrm flipV="1">
                  <a:off x="6581084" y="2939275"/>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4" name="Group 1471"/>
              <p:cNvGrpSpPr>
                <a:grpSpLocks/>
              </p:cNvGrpSpPr>
              <p:nvPr/>
            </p:nvGrpSpPr>
            <p:grpSpPr bwMode="auto">
              <a:xfrm>
                <a:off x="6396478" y="3664333"/>
                <a:ext cx="559121" cy="92788"/>
                <a:chOff x="6582044" y="2846082"/>
                <a:chExt cx="559121" cy="92788"/>
              </a:xfrm>
            </p:grpSpPr>
            <p:cxnSp>
              <p:nvCxnSpPr>
                <p:cNvPr id="1476" name="Straight Connector 1475"/>
                <p:cNvCxnSpPr/>
                <p:nvPr/>
              </p:nvCxnSpPr>
              <p:spPr>
                <a:xfrm flipV="1">
                  <a:off x="7025347" y="2846793"/>
                  <a:ext cx="110945"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7" name="Straight Connector 1476"/>
                <p:cNvCxnSpPr/>
                <p:nvPr/>
              </p:nvCxnSpPr>
              <p:spPr>
                <a:xfrm flipV="1">
                  <a:off x="6581564" y="2939171"/>
                  <a:ext cx="4497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5" name="Group 1472"/>
              <p:cNvGrpSpPr>
                <a:grpSpLocks/>
              </p:cNvGrpSpPr>
              <p:nvPr/>
            </p:nvGrpSpPr>
            <p:grpSpPr bwMode="auto">
              <a:xfrm>
                <a:off x="6395998" y="3730197"/>
                <a:ext cx="559121" cy="92788"/>
                <a:chOff x="6582044" y="2846082"/>
                <a:chExt cx="559121" cy="92788"/>
              </a:xfrm>
            </p:grpSpPr>
            <p:cxnSp>
              <p:nvCxnSpPr>
                <p:cNvPr id="1474" name="Straight Connector 1473"/>
                <p:cNvCxnSpPr/>
                <p:nvPr/>
              </p:nvCxnSpPr>
              <p:spPr>
                <a:xfrm flipV="1">
                  <a:off x="7028824" y="2846690"/>
                  <a:ext cx="110947"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5" name="Straight Connector 1474"/>
                <p:cNvCxnSpPr/>
                <p:nvPr/>
              </p:nvCxnSpPr>
              <p:spPr>
                <a:xfrm flipV="1">
                  <a:off x="6582044" y="2939067"/>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6" name="Group 1436"/>
            <p:cNvGrpSpPr>
              <a:grpSpLocks/>
            </p:cNvGrpSpPr>
            <p:nvPr/>
          </p:nvGrpSpPr>
          <p:grpSpPr bwMode="auto">
            <a:xfrm>
              <a:off x="6280049" y="2055335"/>
              <a:ext cx="731610" cy="920732"/>
              <a:chOff x="6280049" y="2055335"/>
              <a:chExt cx="731610" cy="920732"/>
            </a:xfrm>
          </p:grpSpPr>
          <p:grpSp>
            <p:nvGrpSpPr>
              <p:cNvPr id="427" name="Group 1437"/>
              <p:cNvGrpSpPr>
                <a:grpSpLocks/>
              </p:cNvGrpSpPr>
              <p:nvPr/>
            </p:nvGrpSpPr>
            <p:grpSpPr bwMode="auto">
              <a:xfrm>
                <a:off x="6280049" y="2055335"/>
                <a:ext cx="680752" cy="139401"/>
                <a:chOff x="5414286" y="2921098"/>
                <a:chExt cx="680752" cy="139401"/>
              </a:xfrm>
            </p:grpSpPr>
            <p:sp>
              <p:nvSpPr>
                <p:cNvPr id="1452" name="Rectangle 188"/>
                <p:cNvSpPr>
                  <a:spLocks noChangeArrowheads="1"/>
                </p:cNvSpPr>
                <p:nvPr/>
              </p:nvSpPr>
              <p:spPr bwMode="auto">
                <a:xfrm>
                  <a:off x="5415379" y="2996253"/>
                  <a:ext cx="548815"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453" name="AutoShape 189"/>
                <p:cNvSpPr>
                  <a:spLocks noChangeArrowheads="1"/>
                </p:cNvSpPr>
                <p:nvPr/>
              </p:nvSpPr>
              <p:spPr bwMode="auto">
                <a:xfrm>
                  <a:off x="5415379" y="2921098"/>
                  <a:ext cx="674894" cy="7828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454" name="Freeform 190"/>
                <p:cNvSpPr>
                  <a:spLocks/>
                </p:cNvSpPr>
                <p:nvPr/>
              </p:nvSpPr>
              <p:spPr bwMode="auto">
                <a:xfrm>
                  <a:off x="5971610" y="2922664"/>
                  <a:ext cx="122372" cy="137783"/>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455" name="Freeform 191"/>
                <p:cNvSpPr>
                  <a:spLocks/>
                </p:cNvSpPr>
                <p:nvPr/>
              </p:nvSpPr>
              <p:spPr bwMode="auto">
                <a:xfrm>
                  <a:off x="5500669" y="2936755"/>
                  <a:ext cx="522856" cy="4540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456" name="Freeform 192"/>
                <p:cNvSpPr>
                  <a:spLocks/>
                </p:cNvSpPr>
                <p:nvPr/>
              </p:nvSpPr>
              <p:spPr bwMode="auto">
                <a:xfrm>
                  <a:off x="5623039" y="2933624"/>
                  <a:ext cx="300366" cy="53235"/>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439" name="Straight Connector 1438"/>
              <p:cNvCxnSpPr/>
              <p:nvPr/>
            </p:nvCxnSpPr>
            <p:spPr>
              <a:xfrm flipH="1">
                <a:off x="6996826" y="2125793"/>
                <a:ext cx="11123"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p:cNvCxnSpPr/>
              <p:nvPr/>
            </p:nvCxnSpPr>
            <p:spPr>
              <a:xfrm>
                <a:off x="6874454" y="2304284"/>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1" name="Straight Connector 1440"/>
              <p:cNvCxnSpPr/>
              <p:nvPr/>
            </p:nvCxnSpPr>
            <p:spPr>
              <a:xfrm>
                <a:off x="6870747" y="2368478"/>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2" name="Straight Connector 1441"/>
              <p:cNvCxnSpPr/>
              <p:nvPr/>
            </p:nvCxnSpPr>
            <p:spPr>
              <a:xfrm>
                <a:off x="6870747" y="2445199"/>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3" name="Straight Connector 1442"/>
              <p:cNvCxnSpPr/>
              <p:nvPr/>
            </p:nvCxnSpPr>
            <p:spPr>
              <a:xfrm>
                <a:off x="6867038" y="2509393"/>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4" name="Straight Connector 1443"/>
              <p:cNvCxnSpPr/>
              <p:nvPr/>
            </p:nvCxnSpPr>
            <p:spPr>
              <a:xfrm>
                <a:off x="6867038" y="2570456"/>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5" name="Straight Connector 1444"/>
              <p:cNvCxnSpPr/>
              <p:nvPr/>
            </p:nvCxnSpPr>
            <p:spPr>
              <a:xfrm>
                <a:off x="6863331" y="2637782"/>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6" name="Straight Connector 1445"/>
              <p:cNvCxnSpPr/>
              <p:nvPr/>
            </p:nvCxnSpPr>
            <p:spPr>
              <a:xfrm>
                <a:off x="6859622" y="2706673"/>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7" name="Straight Connector 1446"/>
              <p:cNvCxnSpPr/>
              <p:nvPr/>
            </p:nvCxnSpPr>
            <p:spPr>
              <a:xfrm>
                <a:off x="6867038" y="2775565"/>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p:cNvCxnSpPr/>
              <p:nvPr/>
            </p:nvCxnSpPr>
            <p:spPr>
              <a:xfrm>
                <a:off x="6870747" y="2842891"/>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9" name="Straight Connector 1448"/>
              <p:cNvCxnSpPr/>
              <p:nvPr/>
            </p:nvCxnSpPr>
            <p:spPr>
              <a:xfrm>
                <a:off x="6870747" y="2911782"/>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0" name="Straight Connector 1449"/>
              <p:cNvCxnSpPr/>
              <p:nvPr/>
            </p:nvCxnSpPr>
            <p:spPr>
              <a:xfrm>
                <a:off x="6874454" y="2975976"/>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p:cNvCxnSpPr/>
              <p:nvPr/>
            </p:nvCxnSpPr>
            <p:spPr>
              <a:xfrm flipH="1">
                <a:off x="6878164" y="2132056"/>
                <a:ext cx="13349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8" name="Group 1317"/>
          <p:cNvGrpSpPr>
            <a:grpSpLocks/>
          </p:cNvGrpSpPr>
          <p:nvPr/>
        </p:nvGrpSpPr>
        <p:grpSpPr bwMode="auto">
          <a:xfrm>
            <a:off x="6051550" y="5207000"/>
            <a:ext cx="331788" cy="1031875"/>
            <a:chOff x="6240352" y="2055335"/>
            <a:chExt cx="771307" cy="1017716"/>
          </a:xfrm>
        </p:grpSpPr>
        <p:grpSp>
          <p:nvGrpSpPr>
            <p:cNvPr id="429" name="Group 1377"/>
            <p:cNvGrpSpPr>
              <a:grpSpLocks/>
            </p:cNvGrpSpPr>
            <p:nvPr/>
          </p:nvGrpSpPr>
          <p:grpSpPr bwMode="auto">
            <a:xfrm>
              <a:off x="6240352" y="2235573"/>
              <a:ext cx="697981" cy="837478"/>
              <a:chOff x="6395998" y="3062424"/>
              <a:chExt cx="564403" cy="837478"/>
            </a:xfrm>
          </p:grpSpPr>
          <p:sp>
            <p:nvSpPr>
              <p:cNvPr id="1399" name="Rectangle 1398"/>
              <p:cNvSpPr/>
              <p:nvPr/>
            </p:nvSpPr>
            <p:spPr>
              <a:xfrm>
                <a:off x="6509397" y="3062244"/>
                <a:ext cx="447628"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00" name="Straight Connector 1399"/>
              <p:cNvCxnSpPr/>
              <p:nvPr/>
            </p:nvCxnSpPr>
            <p:spPr>
              <a:xfrm flipV="1">
                <a:off x="6846611"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1" name="Rectangle 1400"/>
              <p:cNvSpPr/>
              <p:nvPr/>
            </p:nvSpPr>
            <p:spPr>
              <a:xfrm>
                <a:off x="6476572" y="3071638"/>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02" name="Straight Connector 1401"/>
              <p:cNvCxnSpPr/>
              <p:nvPr/>
            </p:nvCxnSpPr>
            <p:spPr>
              <a:xfrm flipV="1">
                <a:off x="6395998"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3" name="Rectangle 1402"/>
              <p:cNvSpPr/>
              <p:nvPr/>
            </p:nvSpPr>
            <p:spPr>
              <a:xfrm>
                <a:off x="6816769" y="3702622"/>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404" name="Rectangle 1403"/>
              <p:cNvSpPr/>
              <p:nvPr/>
            </p:nvSpPr>
            <p:spPr>
              <a:xfrm>
                <a:off x="6404951" y="3157752"/>
                <a:ext cx="444643"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05" name="Straight Connector 1404"/>
              <p:cNvCxnSpPr/>
              <p:nvPr/>
            </p:nvCxnSpPr>
            <p:spPr>
              <a:xfrm flipV="1">
                <a:off x="6846611" y="380439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0" name="Group 1405"/>
              <p:cNvGrpSpPr>
                <a:grpSpLocks/>
              </p:cNvGrpSpPr>
              <p:nvPr/>
            </p:nvGrpSpPr>
            <p:grpSpPr bwMode="auto">
              <a:xfrm>
                <a:off x="6400318" y="3137421"/>
                <a:ext cx="559121" cy="92788"/>
                <a:chOff x="6582044" y="2846082"/>
                <a:chExt cx="559121" cy="92788"/>
              </a:xfrm>
            </p:grpSpPr>
            <p:cxnSp>
              <p:nvCxnSpPr>
                <p:cNvPr id="1434" name="Straight Connector 1433"/>
                <p:cNvCxnSpPr/>
                <p:nvPr/>
              </p:nvCxnSpPr>
              <p:spPr>
                <a:xfrm flipV="1">
                  <a:off x="7028337" y="2846059"/>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5" name="Straight Connector 1434"/>
                <p:cNvCxnSpPr/>
                <p:nvPr/>
              </p:nvCxnSpPr>
              <p:spPr>
                <a:xfrm flipV="1">
                  <a:off x="6580709" y="293843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1" name="Group 1406"/>
              <p:cNvGrpSpPr>
                <a:grpSpLocks/>
              </p:cNvGrpSpPr>
              <p:nvPr/>
            </p:nvGrpSpPr>
            <p:grpSpPr bwMode="auto">
              <a:xfrm>
                <a:off x="6399838" y="3203285"/>
                <a:ext cx="559121" cy="92788"/>
                <a:chOff x="6582044" y="2846082"/>
                <a:chExt cx="559121" cy="92788"/>
              </a:xfrm>
            </p:grpSpPr>
            <p:cxnSp>
              <p:nvCxnSpPr>
                <p:cNvPr id="1432" name="Straight Connector 1431"/>
                <p:cNvCxnSpPr/>
                <p:nvPr/>
              </p:nvCxnSpPr>
              <p:spPr>
                <a:xfrm flipV="1">
                  <a:off x="7028817" y="2845955"/>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3" name="Straight Connector 1432"/>
                <p:cNvCxnSpPr/>
                <p:nvPr/>
              </p:nvCxnSpPr>
              <p:spPr>
                <a:xfrm flipV="1">
                  <a:off x="6581189" y="2938331"/>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9" name="Group 1407"/>
              <p:cNvGrpSpPr>
                <a:grpSpLocks/>
              </p:cNvGrpSpPr>
              <p:nvPr/>
            </p:nvGrpSpPr>
            <p:grpSpPr bwMode="auto">
              <a:xfrm>
                <a:off x="6399358" y="3269149"/>
                <a:ext cx="559121" cy="92788"/>
                <a:chOff x="6582044" y="2846082"/>
                <a:chExt cx="559121" cy="92788"/>
              </a:xfrm>
            </p:grpSpPr>
            <p:cxnSp>
              <p:nvCxnSpPr>
                <p:cNvPr id="1430" name="Straight Connector 1429"/>
                <p:cNvCxnSpPr/>
                <p:nvPr/>
              </p:nvCxnSpPr>
              <p:spPr>
                <a:xfrm flipV="1">
                  <a:off x="7026313" y="2845851"/>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1" name="Straight Connector 1430"/>
                <p:cNvCxnSpPr/>
                <p:nvPr/>
              </p:nvCxnSpPr>
              <p:spPr>
                <a:xfrm flipV="1">
                  <a:off x="6581670" y="2938228"/>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1" name="Group 1408"/>
              <p:cNvGrpSpPr>
                <a:grpSpLocks/>
              </p:cNvGrpSpPr>
              <p:nvPr/>
            </p:nvGrpSpPr>
            <p:grpSpPr bwMode="auto">
              <a:xfrm>
                <a:off x="6398878" y="3335013"/>
                <a:ext cx="559121" cy="92788"/>
                <a:chOff x="6582044" y="2846082"/>
                <a:chExt cx="559121" cy="92788"/>
              </a:xfrm>
            </p:grpSpPr>
            <p:cxnSp>
              <p:nvCxnSpPr>
                <p:cNvPr id="1428" name="Straight Connector 1427"/>
                <p:cNvCxnSpPr/>
                <p:nvPr/>
              </p:nvCxnSpPr>
              <p:spPr>
                <a:xfrm flipV="1">
                  <a:off x="7026792" y="2845748"/>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9" name="Straight Connector 1428"/>
                <p:cNvCxnSpPr/>
                <p:nvPr/>
              </p:nvCxnSpPr>
              <p:spPr>
                <a:xfrm flipV="1">
                  <a:off x="6582149" y="293812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4" name="Group 1409"/>
              <p:cNvGrpSpPr>
                <a:grpSpLocks/>
              </p:cNvGrpSpPr>
              <p:nvPr/>
            </p:nvGrpSpPr>
            <p:grpSpPr bwMode="auto">
              <a:xfrm>
                <a:off x="6398398" y="3400877"/>
                <a:ext cx="559121" cy="92788"/>
                <a:chOff x="6582044" y="2846082"/>
                <a:chExt cx="559121" cy="92788"/>
              </a:xfrm>
            </p:grpSpPr>
            <p:cxnSp>
              <p:nvCxnSpPr>
                <p:cNvPr id="1426" name="Straight Connector 1425"/>
                <p:cNvCxnSpPr/>
                <p:nvPr/>
              </p:nvCxnSpPr>
              <p:spPr>
                <a:xfrm flipV="1">
                  <a:off x="7027272" y="2845643"/>
                  <a:ext cx="113399" cy="90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7" name="Straight Connector 1426"/>
                <p:cNvCxnSpPr/>
                <p:nvPr/>
              </p:nvCxnSpPr>
              <p:spPr>
                <a:xfrm flipV="1">
                  <a:off x="6582629" y="2936455"/>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6" name="Group 1410"/>
              <p:cNvGrpSpPr>
                <a:grpSpLocks/>
              </p:cNvGrpSpPr>
              <p:nvPr/>
            </p:nvGrpSpPr>
            <p:grpSpPr bwMode="auto">
              <a:xfrm>
                <a:off x="6397918" y="3466741"/>
                <a:ext cx="559121" cy="92788"/>
                <a:chOff x="6582044" y="2846082"/>
                <a:chExt cx="559121" cy="92788"/>
              </a:xfrm>
            </p:grpSpPr>
            <p:cxnSp>
              <p:nvCxnSpPr>
                <p:cNvPr id="1424" name="Straight Connector 1423"/>
                <p:cNvCxnSpPr/>
                <p:nvPr/>
              </p:nvCxnSpPr>
              <p:spPr>
                <a:xfrm flipV="1">
                  <a:off x="7027753" y="2845540"/>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5" name="Straight Connector 1424"/>
                <p:cNvCxnSpPr/>
                <p:nvPr/>
              </p:nvCxnSpPr>
              <p:spPr>
                <a:xfrm flipV="1">
                  <a:off x="6583110" y="293948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7" name="Group 1411"/>
              <p:cNvGrpSpPr>
                <a:grpSpLocks/>
              </p:cNvGrpSpPr>
              <p:nvPr/>
            </p:nvGrpSpPr>
            <p:grpSpPr bwMode="auto">
              <a:xfrm>
                <a:off x="6397438" y="3532605"/>
                <a:ext cx="559121" cy="92788"/>
                <a:chOff x="6582044" y="2846082"/>
                <a:chExt cx="559121" cy="92788"/>
              </a:xfrm>
            </p:grpSpPr>
            <p:cxnSp>
              <p:nvCxnSpPr>
                <p:cNvPr id="1422" name="Straight Connector 1421"/>
                <p:cNvCxnSpPr/>
                <p:nvPr/>
              </p:nvCxnSpPr>
              <p:spPr>
                <a:xfrm flipV="1">
                  <a:off x="7028232" y="2845436"/>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3" name="Straight Connector 1422"/>
                <p:cNvCxnSpPr/>
                <p:nvPr/>
              </p:nvCxnSpPr>
              <p:spPr>
                <a:xfrm flipV="1">
                  <a:off x="6580604" y="293937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3" name="Group 1412"/>
              <p:cNvGrpSpPr>
                <a:grpSpLocks/>
              </p:cNvGrpSpPr>
              <p:nvPr/>
            </p:nvGrpSpPr>
            <p:grpSpPr bwMode="auto">
              <a:xfrm>
                <a:off x="6396958" y="3598469"/>
                <a:ext cx="559121" cy="92788"/>
                <a:chOff x="6582044" y="2846082"/>
                <a:chExt cx="559121" cy="92788"/>
              </a:xfrm>
            </p:grpSpPr>
            <p:cxnSp>
              <p:nvCxnSpPr>
                <p:cNvPr id="1420" name="Straight Connector 1419"/>
                <p:cNvCxnSpPr/>
                <p:nvPr/>
              </p:nvCxnSpPr>
              <p:spPr>
                <a:xfrm flipV="1">
                  <a:off x="7028711" y="2845332"/>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1" name="Straight Connector 1420"/>
                <p:cNvCxnSpPr/>
                <p:nvPr/>
              </p:nvCxnSpPr>
              <p:spPr>
                <a:xfrm flipV="1">
                  <a:off x="6581083" y="2939275"/>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Group 1413"/>
              <p:cNvGrpSpPr>
                <a:grpSpLocks/>
              </p:cNvGrpSpPr>
              <p:nvPr/>
            </p:nvGrpSpPr>
            <p:grpSpPr bwMode="auto">
              <a:xfrm>
                <a:off x="6396478" y="3664333"/>
                <a:ext cx="559121" cy="92788"/>
                <a:chOff x="6582044" y="2846082"/>
                <a:chExt cx="559121" cy="92788"/>
              </a:xfrm>
            </p:grpSpPr>
            <p:cxnSp>
              <p:nvCxnSpPr>
                <p:cNvPr id="1418" name="Straight Connector 1417"/>
                <p:cNvCxnSpPr/>
                <p:nvPr/>
              </p:nvCxnSpPr>
              <p:spPr>
                <a:xfrm flipV="1">
                  <a:off x="7026209" y="2846793"/>
                  <a:ext cx="110414"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9" name="Straight Connector 1418"/>
                <p:cNvCxnSpPr/>
                <p:nvPr/>
              </p:nvCxnSpPr>
              <p:spPr>
                <a:xfrm flipV="1">
                  <a:off x="6581565" y="293917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8" name="Group 1414"/>
              <p:cNvGrpSpPr>
                <a:grpSpLocks/>
              </p:cNvGrpSpPr>
              <p:nvPr/>
            </p:nvGrpSpPr>
            <p:grpSpPr bwMode="auto">
              <a:xfrm>
                <a:off x="6395998" y="3730197"/>
                <a:ext cx="559121" cy="92788"/>
                <a:chOff x="6582044" y="2846082"/>
                <a:chExt cx="559121" cy="92788"/>
              </a:xfrm>
            </p:grpSpPr>
            <p:cxnSp>
              <p:nvCxnSpPr>
                <p:cNvPr id="1416" name="Straight Connector 1415"/>
                <p:cNvCxnSpPr/>
                <p:nvPr/>
              </p:nvCxnSpPr>
              <p:spPr>
                <a:xfrm flipV="1">
                  <a:off x="7026689" y="2846690"/>
                  <a:ext cx="113399"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7" name="Straight Connector 1416"/>
                <p:cNvCxnSpPr/>
                <p:nvPr/>
              </p:nvCxnSpPr>
              <p:spPr>
                <a:xfrm flipV="1">
                  <a:off x="6582044" y="2939067"/>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0" name="Group 1378"/>
            <p:cNvGrpSpPr>
              <a:grpSpLocks/>
            </p:cNvGrpSpPr>
            <p:nvPr/>
          </p:nvGrpSpPr>
          <p:grpSpPr bwMode="auto">
            <a:xfrm>
              <a:off x="6280049" y="2055335"/>
              <a:ext cx="731610" cy="920732"/>
              <a:chOff x="6280049" y="2055335"/>
              <a:chExt cx="731610" cy="920732"/>
            </a:xfrm>
          </p:grpSpPr>
          <p:grpSp>
            <p:nvGrpSpPr>
              <p:cNvPr id="494" name="Group 1379"/>
              <p:cNvGrpSpPr>
                <a:grpSpLocks/>
              </p:cNvGrpSpPr>
              <p:nvPr/>
            </p:nvGrpSpPr>
            <p:grpSpPr bwMode="auto">
              <a:xfrm>
                <a:off x="6280049" y="2055335"/>
                <a:ext cx="680752" cy="139401"/>
                <a:chOff x="5414286" y="2921098"/>
                <a:chExt cx="680752" cy="139401"/>
              </a:xfrm>
            </p:grpSpPr>
            <p:sp>
              <p:nvSpPr>
                <p:cNvPr id="1394" name="Rectangle 188"/>
                <p:cNvSpPr>
                  <a:spLocks noChangeArrowheads="1"/>
                </p:cNvSpPr>
                <p:nvPr/>
              </p:nvSpPr>
              <p:spPr bwMode="auto">
                <a:xfrm>
                  <a:off x="5415186" y="2996253"/>
                  <a:ext cx="549876"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95" name="AutoShape 189"/>
                <p:cNvSpPr>
                  <a:spLocks noChangeArrowheads="1"/>
                </p:cNvSpPr>
                <p:nvPr/>
              </p:nvSpPr>
              <p:spPr bwMode="auto">
                <a:xfrm>
                  <a:off x="5415186" y="2921098"/>
                  <a:ext cx="675352" cy="7828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96" name="Freeform 190"/>
                <p:cNvSpPr>
                  <a:spLocks/>
                </p:cNvSpPr>
                <p:nvPr/>
              </p:nvSpPr>
              <p:spPr bwMode="auto">
                <a:xfrm>
                  <a:off x="5968754" y="2922664"/>
                  <a:ext cx="125475" cy="137783"/>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97" name="Freeform 191"/>
                <p:cNvSpPr>
                  <a:spLocks/>
                </p:cNvSpPr>
                <p:nvPr/>
              </p:nvSpPr>
              <p:spPr bwMode="auto">
                <a:xfrm>
                  <a:off x="5500065" y="2936755"/>
                  <a:ext cx="524044" cy="4540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98" name="Freeform 192"/>
                <p:cNvSpPr>
                  <a:spLocks/>
                </p:cNvSpPr>
                <p:nvPr/>
              </p:nvSpPr>
              <p:spPr bwMode="auto">
                <a:xfrm>
                  <a:off x="5621851" y="2933624"/>
                  <a:ext cx="302617" cy="53235"/>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381" name="Straight Connector 1380"/>
              <p:cNvCxnSpPr/>
              <p:nvPr/>
            </p:nvCxnSpPr>
            <p:spPr>
              <a:xfrm flipH="1">
                <a:off x="6996897" y="2125793"/>
                <a:ext cx="11070"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2" name="Straight Connector 1381"/>
              <p:cNvCxnSpPr/>
              <p:nvPr/>
            </p:nvCxnSpPr>
            <p:spPr>
              <a:xfrm>
                <a:off x="6875111" y="230428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3" name="Straight Connector 1382"/>
              <p:cNvCxnSpPr/>
              <p:nvPr/>
            </p:nvCxnSpPr>
            <p:spPr>
              <a:xfrm>
                <a:off x="6871422" y="236847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p:cNvCxnSpPr/>
              <p:nvPr/>
            </p:nvCxnSpPr>
            <p:spPr>
              <a:xfrm>
                <a:off x="6871422" y="244519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p:cNvCxnSpPr/>
              <p:nvPr/>
            </p:nvCxnSpPr>
            <p:spPr>
              <a:xfrm>
                <a:off x="6867730" y="250939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6" name="Straight Connector 1385"/>
              <p:cNvCxnSpPr/>
              <p:nvPr/>
            </p:nvCxnSpPr>
            <p:spPr>
              <a:xfrm>
                <a:off x="6864041" y="2570456"/>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7" name="Straight Connector 1386"/>
              <p:cNvCxnSpPr/>
              <p:nvPr/>
            </p:nvCxnSpPr>
            <p:spPr>
              <a:xfrm>
                <a:off x="6864041" y="2637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p:cNvCxnSpPr/>
              <p:nvPr/>
            </p:nvCxnSpPr>
            <p:spPr>
              <a:xfrm>
                <a:off x="6860349" y="270667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9" name="Straight Connector 1388"/>
              <p:cNvCxnSpPr/>
              <p:nvPr/>
            </p:nvCxnSpPr>
            <p:spPr>
              <a:xfrm>
                <a:off x="6867730" y="277556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p:cNvCxnSpPr/>
              <p:nvPr/>
            </p:nvCxnSpPr>
            <p:spPr>
              <a:xfrm>
                <a:off x="6871422" y="284289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p:cNvCxnSpPr/>
              <p:nvPr/>
            </p:nvCxnSpPr>
            <p:spPr>
              <a:xfrm>
                <a:off x="6871422" y="2911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p:cNvCxnSpPr/>
              <p:nvPr/>
            </p:nvCxnSpPr>
            <p:spPr>
              <a:xfrm>
                <a:off x="6875111" y="297597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p:cNvCxnSpPr/>
              <p:nvPr/>
            </p:nvCxnSpPr>
            <p:spPr>
              <a:xfrm flipH="1">
                <a:off x="6875111" y="2132056"/>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5" name="Group 1318"/>
          <p:cNvGrpSpPr>
            <a:grpSpLocks/>
          </p:cNvGrpSpPr>
          <p:nvPr/>
        </p:nvGrpSpPr>
        <p:grpSpPr bwMode="auto">
          <a:xfrm>
            <a:off x="6427788" y="5207000"/>
            <a:ext cx="331787" cy="1031875"/>
            <a:chOff x="6240352" y="2055335"/>
            <a:chExt cx="771307" cy="1017716"/>
          </a:xfrm>
        </p:grpSpPr>
        <p:grpSp>
          <p:nvGrpSpPr>
            <p:cNvPr id="496" name="Group 1319"/>
            <p:cNvGrpSpPr>
              <a:grpSpLocks/>
            </p:cNvGrpSpPr>
            <p:nvPr/>
          </p:nvGrpSpPr>
          <p:grpSpPr bwMode="auto">
            <a:xfrm>
              <a:off x="6240352" y="2235573"/>
              <a:ext cx="697981" cy="837478"/>
              <a:chOff x="6395998" y="3062424"/>
              <a:chExt cx="564403" cy="837478"/>
            </a:xfrm>
          </p:grpSpPr>
          <p:sp>
            <p:nvSpPr>
              <p:cNvPr id="1341" name="Rectangle 1340"/>
              <p:cNvSpPr/>
              <p:nvPr/>
            </p:nvSpPr>
            <p:spPr>
              <a:xfrm>
                <a:off x="6509397" y="3062244"/>
                <a:ext cx="447629"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342" name="Straight Connector 1341"/>
              <p:cNvCxnSpPr/>
              <p:nvPr/>
            </p:nvCxnSpPr>
            <p:spPr>
              <a:xfrm flipV="1">
                <a:off x="6846611"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Rectangle 1342"/>
              <p:cNvSpPr/>
              <p:nvPr/>
            </p:nvSpPr>
            <p:spPr>
              <a:xfrm>
                <a:off x="6476570" y="3071638"/>
                <a:ext cx="131305"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344" name="Straight Connector 1343"/>
              <p:cNvCxnSpPr/>
              <p:nvPr/>
            </p:nvCxnSpPr>
            <p:spPr>
              <a:xfrm flipV="1">
                <a:off x="6395998"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5" name="Rectangle 1344"/>
              <p:cNvSpPr/>
              <p:nvPr/>
            </p:nvSpPr>
            <p:spPr>
              <a:xfrm>
                <a:off x="6816769" y="3702622"/>
                <a:ext cx="131305"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346" name="Rectangle 1345"/>
              <p:cNvSpPr/>
              <p:nvPr/>
            </p:nvSpPr>
            <p:spPr>
              <a:xfrm>
                <a:off x="6404950" y="3157752"/>
                <a:ext cx="444646"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347" name="Straight Connector 1346"/>
              <p:cNvCxnSpPr/>
              <p:nvPr/>
            </p:nvCxnSpPr>
            <p:spPr>
              <a:xfrm flipV="1">
                <a:off x="6846611" y="380439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6" name="Group 1347"/>
              <p:cNvGrpSpPr>
                <a:grpSpLocks/>
              </p:cNvGrpSpPr>
              <p:nvPr/>
            </p:nvGrpSpPr>
            <p:grpSpPr bwMode="auto">
              <a:xfrm>
                <a:off x="6400318" y="3137421"/>
                <a:ext cx="559121" cy="92788"/>
                <a:chOff x="6582044" y="2846082"/>
                <a:chExt cx="559121" cy="92788"/>
              </a:xfrm>
            </p:grpSpPr>
            <p:cxnSp>
              <p:nvCxnSpPr>
                <p:cNvPr id="1376" name="Straight Connector 1375"/>
                <p:cNvCxnSpPr/>
                <p:nvPr/>
              </p:nvCxnSpPr>
              <p:spPr>
                <a:xfrm flipV="1">
                  <a:off x="7028337" y="2846059"/>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7" name="Straight Connector 1376"/>
                <p:cNvCxnSpPr/>
                <p:nvPr/>
              </p:nvCxnSpPr>
              <p:spPr>
                <a:xfrm flipV="1">
                  <a:off x="6580707" y="293843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7" name="Group 1348"/>
              <p:cNvGrpSpPr>
                <a:grpSpLocks/>
              </p:cNvGrpSpPr>
              <p:nvPr/>
            </p:nvGrpSpPr>
            <p:grpSpPr bwMode="auto">
              <a:xfrm>
                <a:off x="6399838" y="3203285"/>
                <a:ext cx="559121" cy="92788"/>
                <a:chOff x="6582044" y="2846082"/>
                <a:chExt cx="559121" cy="92788"/>
              </a:xfrm>
            </p:grpSpPr>
            <p:cxnSp>
              <p:nvCxnSpPr>
                <p:cNvPr id="1374" name="Straight Connector 1373"/>
                <p:cNvCxnSpPr/>
                <p:nvPr/>
              </p:nvCxnSpPr>
              <p:spPr>
                <a:xfrm flipV="1">
                  <a:off x="7028816" y="2845955"/>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p:cNvCxnSpPr/>
                <p:nvPr/>
              </p:nvCxnSpPr>
              <p:spPr>
                <a:xfrm flipV="1">
                  <a:off x="6581187" y="2938331"/>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9" name="Group 1349"/>
              <p:cNvGrpSpPr>
                <a:grpSpLocks/>
              </p:cNvGrpSpPr>
              <p:nvPr/>
            </p:nvGrpSpPr>
            <p:grpSpPr bwMode="auto">
              <a:xfrm>
                <a:off x="6399358" y="3269149"/>
                <a:ext cx="559121" cy="92788"/>
                <a:chOff x="6582044" y="2846082"/>
                <a:chExt cx="559121" cy="92788"/>
              </a:xfrm>
            </p:grpSpPr>
            <p:cxnSp>
              <p:nvCxnSpPr>
                <p:cNvPr id="1372" name="Straight Connector 1371"/>
                <p:cNvCxnSpPr/>
                <p:nvPr/>
              </p:nvCxnSpPr>
              <p:spPr>
                <a:xfrm flipV="1">
                  <a:off x="7026314" y="2845851"/>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p:cNvCxnSpPr/>
                <p:nvPr/>
              </p:nvCxnSpPr>
              <p:spPr>
                <a:xfrm flipV="1">
                  <a:off x="6581668" y="2938228"/>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0" name="Group 1350"/>
              <p:cNvGrpSpPr>
                <a:grpSpLocks/>
              </p:cNvGrpSpPr>
              <p:nvPr/>
            </p:nvGrpSpPr>
            <p:grpSpPr bwMode="auto">
              <a:xfrm>
                <a:off x="6398878" y="3335013"/>
                <a:ext cx="559121" cy="92788"/>
                <a:chOff x="6582044" y="2846082"/>
                <a:chExt cx="559121" cy="92788"/>
              </a:xfrm>
            </p:grpSpPr>
            <p:cxnSp>
              <p:nvCxnSpPr>
                <p:cNvPr id="1370" name="Straight Connector 1369"/>
                <p:cNvCxnSpPr/>
                <p:nvPr/>
              </p:nvCxnSpPr>
              <p:spPr>
                <a:xfrm flipV="1">
                  <a:off x="7026794" y="2845748"/>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1" name="Straight Connector 1370"/>
                <p:cNvCxnSpPr/>
                <p:nvPr/>
              </p:nvCxnSpPr>
              <p:spPr>
                <a:xfrm flipV="1">
                  <a:off x="6582147" y="293812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8" name="Group 1351"/>
              <p:cNvGrpSpPr>
                <a:grpSpLocks/>
              </p:cNvGrpSpPr>
              <p:nvPr/>
            </p:nvGrpSpPr>
            <p:grpSpPr bwMode="auto">
              <a:xfrm>
                <a:off x="6398398" y="3400877"/>
                <a:ext cx="559121" cy="92788"/>
                <a:chOff x="6582044" y="2846082"/>
                <a:chExt cx="559121" cy="92788"/>
              </a:xfrm>
            </p:grpSpPr>
            <p:cxnSp>
              <p:nvCxnSpPr>
                <p:cNvPr id="1368" name="Straight Connector 1367"/>
                <p:cNvCxnSpPr/>
                <p:nvPr/>
              </p:nvCxnSpPr>
              <p:spPr>
                <a:xfrm flipV="1">
                  <a:off x="7027273" y="2845643"/>
                  <a:ext cx="113399" cy="90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9" name="Straight Connector 1368"/>
                <p:cNvCxnSpPr/>
                <p:nvPr/>
              </p:nvCxnSpPr>
              <p:spPr>
                <a:xfrm flipV="1">
                  <a:off x="6582627" y="2936455"/>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5" name="Group 1352"/>
              <p:cNvGrpSpPr>
                <a:grpSpLocks/>
              </p:cNvGrpSpPr>
              <p:nvPr/>
            </p:nvGrpSpPr>
            <p:grpSpPr bwMode="auto">
              <a:xfrm>
                <a:off x="6397918" y="3466741"/>
                <a:ext cx="559121" cy="92788"/>
                <a:chOff x="6582044" y="2846082"/>
                <a:chExt cx="559121" cy="92788"/>
              </a:xfrm>
            </p:grpSpPr>
            <p:cxnSp>
              <p:nvCxnSpPr>
                <p:cNvPr id="1366" name="Straight Connector 1365"/>
                <p:cNvCxnSpPr/>
                <p:nvPr/>
              </p:nvCxnSpPr>
              <p:spPr>
                <a:xfrm flipV="1">
                  <a:off x="7027754" y="2845540"/>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7" name="Straight Connector 1366"/>
                <p:cNvCxnSpPr/>
                <p:nvPr/>
              </p:nvCxnSpPr>
              <p:spPr>
                <a:xfrm flipV="1">
                  <a:off x="6583108" y="2939482"/>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Group 1353"/>
              <p:cNvGrpSpPr>
                <a:grpSpLocks/>
              </p:cNvGrpSpPr>
              <p:nvPr/>
            </p:nvGrpSpPr>
            <p:grpSpPr bwMode="auto">
              <a:xfrm>
                <a:off x="6397438" y="3532605"/>
                <a:ext cx="559121" cy="92788"/>
                <a:chOff x="6582044" y="2846082"/>
                <a:chExt cx="559121" cy="92788"/>
              </a:xfrm>
            </p:grpSpPr>
            <p:cxnSp>
              <p:nvCxnSpPr>
                <p:cNvPr id="1364" name="Straight Connector 1363"/>
                <p:cNvCxnSpPr/>
                <p:nvPr/>
              </p:nvCxnSpPr>
              <p:spPr>
                <a:xfrm flipV="1">
                  <a:off x="7028234" y="2845436"/>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5" name="Straight Connector 1364"/>
                <p:cNvCxnSpPr/>
                <p:nvPr/>
              </p:nvCxnSpPr>
              <p:spPr>
                <a:xfrm flipV="1">
                  <a:off x="6580604" y="293937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Group 1354"/>
              <p:cNvGrpSpPr>
                <a:grpSpLocks/>
              </p:cNvGrpSpPr>
              <p:nvPr/>
            </p:nvGrpSpPr>
            <p:grpSpPr bwMode="auto">
              <a:xfrm>
                <a:off x="6396958" y="3598469"/>
                <a:ext cx="559121" cy="92788"/>
                <a:chOff x="6582044" y="2846082"/>
                <a:chExt cx="559121" cy="92788"/>
              </a:xfrm>
            </p:grpSpPr>
            <p:cxnSp>
              <p:nvCxnSpPr>
                <p:cNvPr id="1362" name="Straight Connector 1361"/>
                <p:cNvCxnSpPr/>
                <p:nvPr/>
              </p:nvCxnSpPr>
              <p:spPr>
                <a:xfrm flipV="1">
                  <a:off x="7028713" y="2845332"/>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3" name="Straight Connector 1362"/>
                <p:cNvCxnSpPr/>
                <p:nvPr/>
              </p:nvCxnSpPr>
              <p:spPr>
                <a:xfrm flipV="1">
                  <a:off x="6581083" y="2939275"/>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Group 1355"/>
              <p:cNvGrpSpPr>
                <a:grpSpLocks/>
              </p:cNvGrpSpPr>
              <p:nvPr/>
            </p:nvGrpSpPr>
            <p:grpSpPr bwMode="auto">
              <a:xfrm>
                <a:off x="6396478" y="3664333"/>
                <a:ext cx="559121" cy="92788"/>
                <a:chOff x="6582044" y="2846082"/>
                <a:chExt cx="559121" cy="92788"/>
              </a:xfrm>
            </p:grpSpPr>
            <p:cxnSp>
              <p:nvCxnSpPr>
                <p:cNvPr id="1360" name="Straight Connector 1359"/>
                <p:cNvCxnSpPr/>
                <p:nvPr/>
              </p:nvCxnSpPr>
              <p:spPr>
                <a:xfrm flipV="1">
                  <a:off x="7026209" y="2846793"/>
                  <a:ext cx="110416"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1" name="Straight Connector 1360"/>
                <p:cNvCxnSpPr/>
                <p:nvPr/>
              </p:nvCxnSpPr>
              <p:spPr>
                <a:xfrm flipV="1">
                  <a:off x="6581565" y="293917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 name="Group 1356"/>
              <p:cNvGrpSpPr>
                <a:grpSpLocks/>
              </p:cNvGrpSpPr>
              <p:nvPr/>
            </p:nvGrpSpPr>
            <p:grpSpPr bwMode="auto">
              <a:xfrm>
                <a:off x="6395998" y="3730197"/>
                <a:ext cx="559121" cy="92788"/>
                <a:chOff x="6582044" y="2846082"/>
                <a:chExt cx="559121" cy="92788"/>
              </a:xfrm>
            </p:grpSpPr>
            <p:cxnSp>
              <p:nvCxnSpPr>
                <p:cNvPr id="1358" name="Straight Connector 1357"/>
                <p:cNvCxnSpPr/>
                <p:nvPr/>
              </p:nvCxnSpPr>
              <p:spPr>
                <a:xfrm flipV="1">
                  <a:off x="7026688" y="2846690"/>
                  <a:ext cx="113399"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9" name="Straight Connector 1358"/>
                <p:cNvCxnSpPr/>
                <p:nvPr/>
              </p:nvCxnSpPr>
              <p:spPr>
                <a:xfrm flipV="1">
                  <a:off x="6582044" y="2939067"/>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52" name="Group 1320"/>
            <p:cNvGrpSpPr>
              <a:grpSpLocks/>
            </p:cNvGrpSpPr>
            <p:nvPr/>
          </p:nvGrpSpPr>
          <p:grpSpPr bwMode="auto">
            <a:xfrm>
              <a:off x="6280049" y="2055335"/>
              <a:ext cx="731610" cy="920732"/>
              <a:chOff x="6280049" y="2055335"/>
              <a:chExt cx="731610" cy="920732"/>
            </a:xfrm>
          </p:grpSpPr>
          <p:grpSp>
            <p:nvGrpSpPr>
              <p:cNvPr id="553" name="Group 1321"/>
              <p:cNvGrpSpPr>
                <a:grpSpLocks/>
              </p:cNvGrpSpPr>
              <p:nvPr/>
            </p:nvGrpSpPr>
            <p:grpSpPr bwMode="auto">
              <a:xfrm>
                <a:off x="6280049" y="2055335"/>
                <a:ext cx="680752" cy="139401"/>
                <a:chOff x="5414286" y="2921098"/>
                <a:chExt cx="680752" cy="139401"/>
              </a:xfrm>
            </p:grpSpPr>
            <p:sp>
              <p:nvSpPr>
                <p:cNvPr id="1336" name="Rectangle 188"/>
                <p:cNvSpPr>
                  <a:spLocks noChangeArrowheads="1"/>
                </p:cNvSpPr>
                <p:nvPr/>
              </p:nvSpPr>
              <p:spPr bwMode="auto">
                <a:xfrm>
                  <a:off x="5415183" y="2996253"/>
                  <a:ext cx="549881"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37" name="AutoShape 189"/>
                <p:cNvSpPr>
                  <a:spLocks noChangeArrowheads="1"/>
                </p:cNvSpPr>
                <p:nvPr/>
              </p:nvSpPr>
              <p:spPr bwMode="auto">
                <a:xfrm>
                  <a:off x="5415183" y="2921098"/>
                  <a:ext cx="675356" cy="78286"/>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38" name="Freeform 190"/>
                <p:cNvSpPr>
                  <a:spLocks/>
                </p:cNvSpPr>
                <p:nvPr/>
              </p:nvSpPr>
              <p:spPr bwMode="auto">
                <a:xfrm>
                  <a:off x="5968753" y="2922664"/>
                  <a:ext cx="125476" cy="137783"/>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39" name="Freeform 191"/>
                <p:cNvSpPr>
                  <a:spLocks/>
                </p:cNvSpPr>
                <p:nvPr/>
              </p:nvSpPr>
              <p:spPr bwMode="auto">
                <a:xfrm>
                  <a:off x="5500065" y="2936755"/>
                  <a:ext cx="524046" cy="45406"/>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40" name="Freeform 192"/>
                <p:cNvSpPr>
                  <a:spLocks/>
                </p:cNvSpPr>
                <p:nvPr/>
              </p:nvSpPr>
              <p:spPr bwMode="auto">
                <a:xfrm>
                  <a:off x="5621849" y="2933624"/>
                  <a:ext cx="302618" cy="53235"/>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323" name="Straight Connector 1322"/>
              <p:cNvCxnSpPr/>
              <p:nvPr/>
            </p:nvCxnSpPr>
            <p:spPr>
              <a:xfrm flipH="1">
                <a:off x="6996897" y="2125793"/>
                <a:ext cx="11073"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p:nvPr/>
            </p:nvCxnSpPr>
            <p:spPr>
              <a:xfrm>
                <a:off x="6875113" y="230428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5" name="Straight Connector 1324"/>
              <p:cNvCxnSpPr/>
              <p:nvPr/>
            </p:nvCxnSpPr>
            <p:spPr>
              <a:xfrm>
                <a:off x="6871421" y="236847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6" name="Straight Connector 1325"/>
              <p:cNvCxnSpPr/>
              <p:nvPr/>
            </p:nvCxnSpPr>
            <p:spPr>
              <a:xfrm>
                <a:off x="6871421" y="244519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7" name="Straight Connector 1326"/>
              <p:cNvCxnSpPr/>
              <p:nvPr/>
            </p:nvCxnSpPr>
            <p:spPr>
              <a:xfrm>
                <a:off x="6867732" y="250939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8" name="Straight Connector 1327"/>
              <p:cNvCxnSpPr/>
              <p:nvPr/>
            </p:nvCxnSpPr>
            <p:spPr>
              <a:xfrm>
                <a:off x="6864040" y="2570456"/>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9" name="Straight Connector 1328"/>
              <p:cNvCxnSpPr/>
              <p:nvPr/>
            </p:nvCxnSpPr>
            <p:spPr>
              <a:xfrm>
                <a:off x="6864040" y="2637782"/>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0" name="Straight Connector 1329"/>
              <p:cNvCxnSpPr/>
              <p:nvPr/>
            </p:nvCxnSpPr>
            <p:spPr>
              <a:xfrm>
                <a:off x="6860351" y="270667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1" name="Straight Connector 1330"/>
              <p:cNvCxnSpPr/>
              <p:nvPr/>
            </p:nvCxnSpPr>
            <p:spPr>
              <a:xfrm>
                <a:off x="6867732" y="277556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2" name="Straight Connector 1331"/>
              <p:cNvCxnSpPr/>
              <p:nvPr/>
            </p:nvCxnSpPr>
            <p:spPr>
              <a:xfrm>
                <a:off x="6871421" y="284289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3" name="Straight Connector 1332"/>
              <p:cNvCxnSpPr/>
              <p:nvPr/>
            </p:nvCxnSpPr>
            <p:spPr>
              <a:xfrm>
                <a:off x="6871421" y="2911782"/>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4" name="Straight Connector 1333"/>
              <p:cNvCxnSpPr/>
              <p:nvPr/>
            </p:nvCxnSpPr>
            <p:spPr>
              <a:xfrm>
                <a:off x="6875113" y="297597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5" name="Straight Connector 1334"/>
              <p:cNvCxnSpPr/>
              <p:nvPr/>
            </p:nvCxnSpPr>
            <p:spPr>
              <a:xfrm flipH="1">
                <a:off x="6875113" y="2132056"/>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57" name="TextBox 1556"/>
          <p:cNvSpPr txBox="1"/>
          <p:nvPr/>
        </p:nvSpPr>
        <p:spPr>
          <a:xfrm flipH="1">
            <a:off x="2959100" y="4105275"/>
            <a:ext cx="542925" cy="368300"/>
          </a:xfrm>
          <a:prstGeom prst="rect">
            <a:avLst/>
          </a:prstGeom>
          <a:noFill/>
        </p:spPr>
        <p:txBody>
          <a:bodyPr>
            <a:spAutoFit/>
          </a:bodyPr>
          <a:lstStyle/>
          <a:p>
            <a:pPr eaLnBrk="1" hangingPunct="1"/>
            <a:r>
              <a:rPr lang="en-US" i="0">
                <a:solidFill>
                  <a:srgbClr val="000000"/>
                </a:solidFill>
                <a:latin typeface="Calibri" pitchFamily="34" charset="0"/>
              </a:rPr>
              <a:t>B</a:t>
            </a:r>
          </a:p>
        </p:txBody>
      </p:sp>
      <p:sp>
        <p:nvSpPr>
          <p:cNvPr id="1559" name="TextBox 1558"/>
          <p:cNvSpPr txBox="1"/>
          <p:nvPr/>
        </p:nvSpPr>
        <p:spPr>
          <a:xfrm>
            <a:off x="534988" y="6156325"/>
            <a:ext cx="288925" cy="338138"/>
          </a:xfrm>
          <a:prstGeom prst="rect">
            <a:avLst/>
          </a:prstGeom>
          <a:noFill/>
        </p:spPr>
        <p:txBody>
          <a:bodyPr wrap="none">
            <a:spAutoFit/>
          </a:bodyPr>
          <a:lstStyle/>
          <a:p>
            <a:pPr eaLnBrk="1" hangingPunct="1"/>
            <a:r>
              <a:rPr lang="en-US" sz="1600" i="0">
                <a:solidFill>
                  <a:srgbClr val="000000"/>
                </a:solidFill>
                <a:latin typeface="Calibri" pitchFamily="34" charset="0"/>
              </a:rPr>
              <a:t>1</a:t>
            </a:r>
          </a:p>
        </p:txBody>
      </p:sp>
      <p:sp>
        <p:nvSpPr>
          <p:cNvPr id="1560" name="TextBox 1559"/>
          <p:cNvSpPr txBox="1"/>
          <p:nvPr/>
        </p:nvSpPr>
        <p:spPr>
          <a:xfrm>
            <a:off x="935038" y="6154738"/>
            <a:ext cx="288925" cy="338137"/>
          </a:xfrm>
          <a:prstGeom prst="rect">
            <a:avLst/>
          </a:prstGeom>
          <a:noFill/>
        </p:spPr>
        <p:txBody>
          <a:bodyPr wrap="none">
            <a:spAutoFit/>
          </a:bodyPr>
          <a:lstStyle/>
          <a:p>
            <a:pPr eaLnBrk="1" hangingPunct="1"/>
            <a:r>
              <a:rPr lang="en-US" sz="1600" i="0">
                <a:solidFill>
                  <a:srgbClr val="000000"/>
                </a:solidFill>
                <a:latin typeface="Calibri" pitchFamily="34" charset="0"/>
              </a:rPr>
              <a:t>2</a:t>
            </a:r>
          </a:p>
        </p:txBody>
      </p:sp>
      <p:sp>
        <p:nvSpPr>
          <p:cNvPr id="1561" name="TextBox 1560"/>
          <p:cNvSpPr txBox="1"/>
          <p:nvPr/>
        </p:nvSpPr>
        <p:spPr>
          <a:xfrm>
            <a:off x="1333500" y="6153150"/>
            <a:ext cx="288925" cy="338138"/>
          </a:xfrm>
          <a:prstGeom prst="rect">
            <a:avLst/>
          </a:prstGeom>
          <a:noFill/>
        </p:spPr>
        <p:txBody>
          <a:bodyPr wrap="none">
            <a:spAutoFit/>
          </a:bodyPr>
          <a:lstStyle/>
          <a:p>
            <a:pPr eaLnBrk="1" hangingPunct="1"/>
            <a:r>
              <a:rPr lang="en-US" sz="1600" i="0">
                <a:solidFill>
                  <a:srgbClr val="000000"/>
                </a:solidFill>
                <a:latin typeface="Calibri" pitchFamily="34" charset="0"/>
              </a:rPr>
              <a:t>3</a:t>
            </a:r>
          </a:p>
        </p:txBody>
      </p:sp>
      <p:sp>
        <p:nvSpPr>
          <p:cNvPr id="1562" name="TextBox 1561"/>
          <p:cNvSpPr txBox="1"/>
          <p:nvPr/>
        </p:nvSpPr>
        <p:spPr>
          <a:xfrm>
            <a:off x="1700213" y="6151563"/>
            <a:ext cx="288925" cy="338137"/>
          </a:xfrm>
          <a:prstGeom prst="rect">
            <a:avLst/>
          </a:prstGeom>
          <a:noFill/>
        </p:spPr>
        <p:txBody>
          <a:bodyPr wrap="none">
            <a:spAutoFit/>
          </a:bodyPr>
          <a:lstStyle/>
          <a:p>
            <a:pPr eaLnBrk="1" hangingPunct="1"/>
            <a:r>
              <a:rPr lang="en-US" sz="1600" i="0">
                <a:solidFill>
                  <a:srgbClr val="000000"/>
                </a:solidFill>
                <a:latin typeface="Calibri" pitchFamily="34" charset="0"/>
              </a:rPr>
              <a:t>4</a:t>
            </a:r>
          </a:p>
        </p:txBody>
      </p:sp>
      <p:sp>
        <p:nvSpPr>
          <p:cNvPr id="1563" name="TextBox 1562"/>
          <p:cNvSpPr txBox="1"/>
          <p:nvPr/>
        </p:nvSpPr>
        <p:spPr>
          <a:xfrm>
            <a:off x="2127250" y="6149975"/>
            <a:ext cx="288925" cy="338138"/>
          </a:xfrm>
          <a:prstGeom prst="rect">
            <a:avLst/>
          </a:prstGeom>
          <a:noFill/>
        </p:spPr>
        <p:txBody>
          <a:bodyPr wrap="none">
            <a:spAutoFit/>
          </a:bodyPr>
          <a:lstStyle/>
          <a:p>
            <a:pPr eaLnBrk="1" hangingPunct="1"/>
            <a:r>
              <a:rPr lang="en-US" sz="1600" i="0">
                <a:solidFill>
                  <a:srgbClr val="000000"/>
                </a:solidFill>
                <a:latin typeface="Calibri" pitchFamily="34" charset="0"/>
              </a:rPr>
              <a:t>5</a:t>
            </a:r>
          </a:p>
        </p:txBody>
      </p:sp>
      <p:sp>
        <p:nvSpPr>
          <p:cNvPr id="1564" name="TextBox 1563"/>
          <p:cNvSpPr txBox="1"/>
          <p:nvPr/>
        </p:nvSpPr>
        <p:spPr>
          <a:xfrm>
            <a:off x="2498725" y="6148388"/>
            <a:ext cx="288925" cy="339725"/>
          </a:xfrm>
          <a:prstGeom prst="rect">
            <a:avLst/>
          </a:prstGeom>
          <a:noFill/>
        </p:spPr>
        <p:txBody>
          <a:bodyPr wrap="none">
            <a:spAutoFit/>
          </a:bodyPr>
          <a:lstStyle/>
          <a:p>
            <a:pPr eaLnBrk="1" hangingPunct="1"/>
            <a:r>
              <a:rPr lang="en-US" sz="1600" i="0">
                <a:solidFill>
                  <a:srgbClr val="000000"/>
                </a:solidFill>
                <a:latin typeface="Calibri" pitchFamily="34" charset="0"/>
              </a:rPr>
              <a:t>6</a:t>
            </a:r>
          </a:p>
        </p:txBody>
      </p:sp>
      <p:sp>
        <p:nvSpPr>
          <p:cNvPr id="1565" name="TextBox 1564"/>
          <p:cNvSpPr txBox="1"/>
          <p:nvPr/>
        </p:nvSpPr>
        <p:spPr>
          <a:xfrm>
            <a:off x="2881313" y="6146800"/>
            <a:ext cx="288925" cy="339725"/>
          </a:xfrm>
          <a:prstGeom prst="rect">
            <a:avLst/>
          </a:prstGeom>
          <a:noFill/>
        </p:spPr>
        <p:txBody>
          <a:bodyPr wrap="none">
            <a:spAutoFit/>
          </a:bodyPr>
          <a:lstStyle/>
          <a:p>
            <a:pPr eaLnBrk="1" hangingPunct="1"/>
            <a:r>
              <a:rPr lang="en-US" sz="1600" i="0">
                <a:solidFill>
                  <a:srgbClr val="000000"/>
                </a:solidFill>
                <a:latin typeface="Calibri" pitchFamily="34" charset="0"/>
              </a:rPr>
              <a:t>7</a:t>
            </a:r>
          </a:p>
        </p:txBody>
      </p:sp>
      <p:sp>
        <p:nvSpPr>
          <p:cNvPr id="1566" name="TextBox 1565"/>
          <p:cNvSpPr txBox="1"/>
          <p:nvPr/>
        </p:nvSpPr>
        <p:spPr>
          <a:xfrm>
            <a:off x="3259138" y="6151563"/>
            <a:ext cx="288925" cy="338137"/>
          </a:xfrm>
          <a:prstGeom prst="rect">
            <a:avLst/>
          </a:prstGeom>
          <a:noFill/>
        </p:spPr>
        <p:txBody>
          <a:bodyPr wrap="none">
            <a:spAutoFit/>
          </a:bodyPr>
          <a:lstStyle/>
          <a:p>
            <a:pPr eaLnBrk="1" hangingPunct="1"/>
            <a:r>
              <a:rPr lang="en-US" sz="1600" i="0">
                <a:solidFill>
                  <a:srgbClr val="000000"/>
                </a:solidFill>
                <a:latin typeface="Calibri" pitchFamily="34" charset="0"/>
              </a:rPr>
              <a:t>8</a:t>
            </a:r>
          </a:p>
        </p:txBody>
      </p:sp>
      <p:grpSp>
        <p:nvGrpSpPr>
          <p:cNvPr id="554" name="Group 187"/>
          <p:cNvGrpSpPr>
            <a:grpSpLocks/>
          </p:cNvGrpSpPr>
          <p:nvPr/>
        </p:nvGrpSpPr>
        <p:grpSpPr bwMode="auto">
          <a:xfrm>
            <a:off x="949325" y="4538663"/>
            <a:ext cx="1052513" cy="355600"/>
            <a:chOff x="4410" y="1365"/>
            <a:chExt cx="663" cy="224"/>
          </a:xfrm>
        </p:grpSpPr>
        <p:sp>
          <p:nvSpPr>
            <p:cNvPr id="70"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1"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2"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73"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74"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grpSp>
        <p:nvGrpSpPr>
          <p:cNvPr id="556" name="Group 187"/>
          <p:cNvGrpSpPr>
            <a:grpSpLocks/>
          </p:cNvGrpSpPr>
          <p:nvPr/>
        </p:nvGrpSpPr>
        <p:grpSpPr bwMode="auto">
          <a:xfrm>
            <a:off x="2513013" y="4540250"/>
            <a:ext cx="1052512" cy="355600"/>
            <a:chOff x="4410" y="1365"/>
            <a:chExt cx="663" cy="224"/>
          </a:xfrm>
        </p:grpSpPr>
        <p:sp>
          <p:nvSpPr>
            <p:cNvPr id="1058"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59"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60"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61"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62"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grpSp>
        <p:nvGrpSpPr>
          <p:cNvPr id="557" name="Group 187"/>
          <p:cNvGrpSpPr>
            <a:grpSpLocks/>
          </p:cNvGrpSpPr>
          <p:nvPr/>
        </p:nvGrpSpPr>
        <p:grpSpPr bwMode="auto">
          <a:xfrm>
            <a:off x="4103688" y="4567238"/>
            <a:ext cx="1052512" cy="355600"/>
            <a:chOff x="4410" y="1365"/>
            <a:chExt cx="663" cy="224"/>
          </a:xfrm>
        </p:grpSpPr>
        <p:sp>
          <p:nvSpPr>
            <p:cNvPr id="1305"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06"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07"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08"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09"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grpSp>
        <p:nvGrpSpPr>
          <p:cNvPr id="558" name="Group 187"/>
          <p:cNvGrpSpPr>
            <a:grpSpLocks/>
          </p:cNvGrpSpPr>
          <p:nvPr/>
        </p:nvGrpSpPr>
        <p:grpSpPr bwMode="auto">
          <a:xfrm>
            <a:off x="5668963" y="4575175"/>
            <a:ext cx="1052512" cy="355600"/>
            <a:chOff x="4410" y="1365"/>
            <a:chExt cx="663" cy="224"/>
          </a:xfrm>
        </p:grpSpPr>
        <p:sp>
          <p:nvSpPr>
            <p:cNvPr id="1552"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5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5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55"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56"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sp>
        <p:nvSpPr>
          <p:cNvPr id="28" name="TextBox 27"/>
          <p:cNvSpPr txBox="1"/>
          <p:nvPr/>
        </p:nvSpPr>
        <p:spPr>
          <a:xfrm>
            <a:off x="666750" y="4614863"/>
            <a:ext cx="317500" cy="369887"/>
          </a:xfrm>
          <a:prstGeom prst="rect">
            <a:avLst/>
          </a:prstGeom>
          <a:noFill/>
        </p:spPr>
        <p:txBody>
          <a:bodyPr wrap="none">
            <a:spAutoFit/>
          </a:bodyPr>
          <a:lstStyle/>
          <a:p>
            <a:pPr eaLnBrk="1" hangingPunct="1"/>
            <a:r>
              <a:rPr lang="en-US" i="0">
                <a:solidFill>
                  <a:srgbClr val="000000"/>
                </a:solidFill>
                <a:latin typeface="Calibri" pitchFamily="34" charset="0"/>
              </a:rPr>
              <a:t>A</a:t>
            </a:r>
          </a:p>
        </p:txBody>
      </p:sp>
      <p:sp>
        <p:nvSpPr>
          <p:cNvPr id="1558" name="TextBox 1557"/>
          <p:cNvSpPr txBox="1"/>
          <p:nvPr/>
        </p:nvSpPr>
        <p:spPr>
          <a:xfrm>
            <a:off x="2219325" y="4648200"/>
            <a:ext cx="317500" cy="369888"/>
          </a:xfrm>
          <a:prstGeom prst="rect">
            <a:avLst/>
          </a:prstGeom>
          <a:noFill/>
        </p:spPr>
        <p:txBody>
          <a:bodyPr wrap="none">
            <a:spAutoFit/>
          </a:bodyPr>
          <a:lstStyle/>
          <a:p>
            <a:pPr eaLnBrk="1" hangingPunct="1"/>
            <a:r>
              <a:rPr lang="en-US" i="0">
                <a:solidFill>
                  <a:srgbClr val="000000"/>
                </a:solidFill>
                <a:latin typeface="Calibri" pitchFamily="34" charset="0"/>
              </a:rPr>
              <a:t>C</a:t>
            </a:r>
          </a:p>
        </p:txBody>
      </p:sp>
      <p:cxnSp>
        <p:nvCxnSpPr>
          <p:cNvPr id="544" name="Straight Connector 543"/>
          <p:cNvCxnSpPr>
            <a:endCxn id="40" idx="1"/>
          </p:cNvCxnSpPr>
          <p:nvPr/>
        </p:nvCxnSpPr>
        <p:spPr>
          <a:xfrm>
            <a:off x="4394200" y="3065463"/>
            <a:ext cx="915988" cy="40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a:stCxn id="11" idx="1"/>
          </p:cNvCxnSpPr>
          <p:nvPr/>
        </p:nvCxnSpPr>
        <p:spPr>
          <a:xfrm flipH="1">
            <a:off x="2898775" y="3030538"/>
            <a:ext cx="1063625"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9" name="Group 271"/>
          <p:cNvGrpSpPr>
            <a:grpSpLocks/>
          </p:cNvGrpSpPr>
          <p:nvPr/>
        </p:nvGrpSpPr>
        <p:grpSpPr bwMode="auto">
          <a:xfrm>
            <a:off x="3563938" y="2844800"/>
            <a:ext cx="1066800" cy="393700"/>
            <a:chOff x="4396" y="1245"/>
            <a:chExt cx="672" cy="248"/>
          </a:xfrm>
        </p:grpSpPr>
        <p:sp>
          <p:nvSpPr>
            <p:cNvPr id="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pPr eaLnBrk="1" hangingPunct="1"/>
              <a:endParaRPr lang="en-US" sz="2400" i="0">
                <a:solidFill>
                  <a:srgbClr val="000000"/>
                </a:solidFill>
                <a:latin typeface="Times New Roman" pitchFamily="18" charset="0"/>
              </a:endParaRPr>
            </a:p>
          </p:txBody>
        </p:sp>
        <p:sp>
          <p:nvSpPr>
            <p:cNvPr id="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w="12700">
              <a:noFill/>
              <a:miter lim="800000"/>
              <a:headEnd/>
              <a:tailEnd/>
            </a:ln>
          </p:spPr>
          <p:txBody>
            <a:bodyPr wrap="none" anchor="ctr"/>
            <a:lstStyle/>
            <a:p>
              <a:pPr algn="ctr" eaLnBrk="1" hangingPunct="1"/>
              <a:endParaRPr lang="en-US" sz="2400" i="0">
                <a:solidFill>
                  <a:srgbClr val="000000"/>
                </a:solidFill>
                <a:latin typeface="Times New Roman" pitchFamily="18" charset="0"/>
              </a:endParaRPr>
            </a:p>
          </p:txBody>
        </p:sp>
        <p:sp>
          <p:nvSpPr>
            <p:cNvPr id="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pPr eaLnBrk="1" hangingPunct="1"/>
              <a:endParaRPr lang="en-US" sz="2400" i="0">
                <a:solidFill>
                  <a:srgbClr val="000000"/>
                </a:solidFill>
                <a:latin typeface="Times New Roman" pitchFamily="18" charset="0"/>
              </a:endParaRPr>
            </a:p>
          </p:txBody>
        </p:sp>
        <p:grpSp>
          <p:nvGrpSpPr>
            <p:cNvPr id="580" name="Group 266"/>
            <p:cNvGrpSpPr>
              <a:grpSpLocks/>
            </p:cNvGrpSpPr>
            <p:nvPr/>
          </p:nvGrpSpPr>
          <p:grpSpPr bwMode="auto">
            <a:xfrm>
              <a:off x="4530" y="1287"/>
              <a:ext cx="377" cy="75"/>
              <a:chOff x="2468" y="1332"/>
              <a:chExt cx="310" cy="60"/>
            </a:xfrm>
          </p:grpSpPr>
          <p:sp>
            <p:nvSpPr>
              <p:cNvPr id="11" name="Freeform 2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2" name="Freeform 2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grpSp>
        <p:sp>
          <p:nvSpPr>
            <p:cNvPr id="9" name="Line 269"/>
            <p:cNvSpPr>
              <a:spLocks noChangeShapeType="1"/>
            </p:cNvSpPr>
            <p:nvPr/>
          </p:nvSpPr>
          <p:spPr bwMode="auto">
            <a:xfrm>
              <a:off x="4399" y="1321"/>
              <a:ext cx="0" cy="109"/>
            </a:xfrm>
            <a:prstGeom prst="line">
              <a:avLst/>
            </a:prstGeom>
            <a:noFill/>
            <a:ln w="19050">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 name="Line 270"/>
            <p:cNvSpPr>
              <a:spLocks noChangeShapeType="1"/>
            </p:cNvSpPr>
            <p:nvPr/>
          </p:nvSpPr>
          <p:spPr bwMode="auto">
            <a:xfrm>
              <a:off x="5063" y="1326"/>
              <a:ext cx="0" cy="107"/>
            </a:xfrm>
            <a:prstGeom prst="line">
              <a:avLst/>
            </a:prstGeom>
            <a:noFill/>
            <a:ln w="19050">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grpSp>
      <p:sp>
        <p:nvSpPr>
          <p:cNvPr id="14" name="TextBox 13"/>
          <p:cNvSpPr txBox="1"/>
          <p:nvPr/>
        </p:nvSpPr>
        <p:spPr>
          <a:xfrm>
            <a:off x="3548063" y="3138488"/>
            <a:ext cx="1184275" cy="307975"/>
          </a:xfrm>
          <a:prstGeom prst="rect">
            <a:avLst/>
          </a:prstGeom>
          <a:noFill/>
        </p:spPr>
        <p:txBody>
          <a:bodyPr wrap="none">
            <a:spAutoFit/>
          </a:bodyPr>
          <a:lstStyle/>
          <a:p>
            <a:pPr eaLnBrk="1" fontAlgn="auto" hangingPunct="1">
              <a:spcBef>
                <a:spcPts val="0"/>
              </a:spcBef>
              <a:spcAft>
                <a:spcPts val="0"/>
              </a:spcAft>
              <a:defRPr/>
            </a:pPr>
            <a:r>
              <a:rPr lang="en-US" sz="1400" i="0" dirty="0">
                <a:solidFill>
                  <a:prstClr val="black"/>
                </a:solidFill>
                <a:latin typeface="Calibri"/>
                <a:ea typeface="+mn-ea"/>
              </a:rPr>
              <a:t>Border router</a:t>
            </a:r>
          </a:p>
        </p:txBody>
      </p:sp>
      <p:grpSp>
        <p:nvGrpSpPr>
          <p:cNvPr id="581" name="Group 271"/>
          <p:cNvGrpSpPr>
            <a:grpSpLocks/>
          </p:cNvGrpSpPr>
          <p:nvPr/>
        </p:nvGrpSpPr>
        <p:grpSpPr bwMode="auto">
          <a:xfrm>
            <a:off x="4911725" y="3286125"/>
            <a:ext cx="1066800" cy="393700"/>
            <a:chOff x="4396" y="1245"/>
            <a:chExt cx="672" cy="248"/>
          </a:xfrm>
        </p:grpSpPr>
        <p:sp>
          <p:nvSpPr>
            <p:cNvPr id="34"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pPr eaLnBrk="1" hangingPunct="1"/>
              <a:endParaRPr lang="en-US" sz="2400" i="0">
                <a:solidFill>
                  <a:srgbClr val="000000"/>
                </a:solidFill>
                <a:latin typeface="Times New Roman" pitchFamily="18" charset="0"/>
              </a:endParaRPr>
            </a:p>
          </p:txBody>
        </p:sp>
        <p:sp>
          <p:nvSpPr>
            <p:cNvPr id="35"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w="12700">
              <a:noFill/>
              <a:miter lim="800000"/>
              <a:headEnd/>
              <a:tailEnd/>
            </a:ln>
          </p:spPr>
          <p:txBody>
            <a:bodyPr wrap="none" anchor="ctr"/>
            <a:lstStyle/>
            <a:p>
              <a:pPr algn="ctr" eaLnBrk="1" hangingPunct="1"/>
              <a:endParaRPr lang="en-US" sz="2400" i="0">
                <a:solidFill>
                  <a:srgbClr val="000000"/>
                </a:solidFill>
                <a:latin typeface="Times New Roman" pitchFamily="18" charset="0"/>
              </a:endParaRPr>
            </a:p>
          </p:txBody>
        </p:sp>
        <p:sp>
          <p:nvSpPr>
            <p:cNvPr id="36"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pPr eaLnBrk="1" hangingPunct="1"/>
              <a:endParaRPr lang="en-US" sz="2400" i="0">
                <a:solidFill>
                  <a:srgbClr val="000000"/>
                </a:solidFill>
                <a:latin typeface="Times New Roman" pitchFamily="18" charset="0"/>
              </a:endParaRPr>
            </a:p>
          </p:txBody>
        </p:sp>
        <p:grpSp>
          <p:nvGrpSpPr>
            <p:cNvPr id="582" name="Group 266"/>
            <p:cNvGrpSpPr>
              <a:grpSpLocks/>
            </p:cNvGrpSpPr>
            <p:nvPr/>
          </p:nvGrpSpPr>
          <p:grpSpPr bwMode="auto">
            <a:xfrm>
              <a:off x="4530" y="1287"/>
              <a:ext cx="377" cy="75"/>
              <a:chOff x="2468" y="1332"/>
              <a:chExt cx="310" cy="60"/>
            </a:xfrm>
          </p:grpSpPr>
          <p:sp>
            <p:nvSpPr>
              <p:cNvPr id="40" name="Freeform 2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41" name="Freeform 2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grpSp>
        <p:sp>
          <p:nvSpPr>
            <p:cNvPr id="38" name="Line 269"/>
            <p:cNvSpPr>
              <a:spLocks noChangeShapeType="1"/>
            </p:cNvSpPr>
            <p:nvPr/>
          </p:nvSpPr>
          <p:spPr bwMode="auto">
            <a:xfrm>
              <a:off x="4399" y="1321"/>
              <a:ext cx="0" cy="109"/>
            </a:xfrm>
            <a:prstGeom prst="line">
              <a:avLst/>
            </a:prstGeom>
            <a:noFill/>
            <a:ln w="19050">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39" name="Line 270"/>
            <p:cNvSpPr>
              <a:spLocks noChangeShapeType="1"/>
            </p:cNvSpPr>
            <p:nvPr/>
          </p:nvSpPr>
          <p:spPr bwMode="auto">
            <a:xfrm>
              <a:off x="5063" y="1326"/>
              <a:ext cx="0" cy="107"/>
            </a:xfrm>
            <a:prstGeom prst="line">
              <a:avLst/>
            </a:prstGeom>
            <a:noFill/>
            <a:ln w="19050">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grpSp>
      <p:grpSp>
        <p:nvGrpSpPr>
          <p:cNvPr id="583" name="Group 271"/>
          <p:cNvGrpSpPr>
            <a:grpSpLocks/>
          </p:cNvGrpSpPr>
          <p:nvPr/>
        </p:nvGrpSpPr>
        <p:grpSpPr bwMode="auto">
          <a:xfrm>
            <a:off x="2168525" y="3286125"/>
            <a:ext cx="1066800" cy="393700"/>
            <a:chOff x="4396" y="1245"/>
            <a:chExt cx="672" cy="248"/>
          </a:xfrm>
        </p:grpSpPr>
        <p:sp>
          <p:nvSpPr>
            <p:cNvPr id="4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pPr eaLnBrk="1" hangingPunct="1"/>
              <a:endParaRPr lang="en-US" sz="2400" i="0">
                <a:solidFill>
                  <a:srgbClr val="000000"/>
                </a:solidFill>
                <a:latin typeface="Times New Roman" pitchFamily="18" charset="0"/>
              </a:endParaRPr>
            </a:p>
          </p:txBody>
        </p:sp>
        <p:sp>
          <p:nvSpPr>
            <p:cNvPr id="4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w="12700">
              <a:noFill/>
              <a:miter lim="800000"/>
              <a:headEnd/>
              <a:tailEnd/>
            </a:ln>
          </p:spPr>
          <p:txBody>
            <a:bodyPr wrap="none" anchor="ctr"/>
            <a:lstStyle/>
            <a:p>
              <a:pPr algn="ctr" eaLnBrk="1" hangingPunct="1"/>
              <a:endParaRPr lang="en-US" sz="2400" i="0">
                <a:solidFill>
                  <a:srgbClr val="000000"/>
                </a:solidFill>
                <a:latin typeface="Times New Roman" pitchFamily="18" charset="0"/>
              </a:endParaRPr>
            </a:p>
          </p:txBody>
        </p:sp>
        <p:sp>
          <p:nvSpPr>
            <p:cNvPr id="4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pPr eaLnBrk="1" hangingPunct="1"/>
              <a:endParaRPr lang="en-US" sz="2400" i="0">
                <a:solidFill>
                  <a:srgbClr val="000000"/>
                </a:solidFill>
                <a:latin typeface="Times New Roman" pitchFamily="18" charset="0"/>
              </a:endParaRPr>
            </a:p>
          </p:txBody>
        </p:sp>
        <p:grpSp>
          <p:nvGrpSpPr>
            <p:cNvPr id="584" name="Group 266"/>
            <p:cNvGrpSpPr>
              <a:grpSpLocks/>
            </p:cNvGrpSpPr>
            <p:nvPr/>
          </p:nvGrpSpPr>
          <p:grpSpPr bwMode="auto">
            <a:xfrm>
              <a:off x="4530" y="1287"/>
              <a:ext cx="377" cy="75"/>
              <a:chOff x="2468" y="1332"/>
              <a:chExt cx="310" cy="60"/>
            </a:xfrm>
          </p:grpSpPr>
          <p:sp>
            <p:nvSpPr>
              <p:cNvPr id="49" name="Freeform 2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50" name="Freeform 2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grpSp>
        <p:sp>
          <p:nvSpPr>
            <p:cNvPr id="47" name="Line 269"/>
            <p:cNvSpPr>
              <a:spLocks noChangeShapeType="1"/>
            </p:cNvSpPr>
            <p:nvPr/>
          </p:nvSpPr>
          <p:spPr bwMode="auto">
            <a:xfrm>
              <a:off x="4399" y="1321"/>
              <a:ext cx="0" cy="109"/>
            </a:xfrm>
            <a:prstGeom prst="line">
              <a:avLst/>
            </a:prstGeom>
            <a:noFill/>
            <a:ln w="19050">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48" name="Line 270"/>
            <p:cNvSpPr>
              <a:spLocks noChangeShapeType="1"/>
            </p:cNvSpPr>
            <p:nvPr/>
          </p:nvSpPr>
          <p:spPr bwMode="auto">
            <a:xfrm>
              <a:off x="5063" y="1326"/>
              <a:ext cx="0" cy="107"/>
            </a:xfrm>
            <a:prstGeom prst="line">
              <a:avLst/>
            </a:prstGeom>
            <a:noFill/>
            <a:ln w="19050">
              <a:solidFill>
                <a:srgbClr val="000000"/>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grpSp>
      <p:sp>
        <p:nvSpPr>
          <p:cNvPr id="546" name="TextBox 545"/>
          <p:cNvSpPr txBox="1"/>
          <p:nvPr/>
        </p:nvSpPr>
        <p:spPr>
          <a:xfrm>
            <a:off x="3051175" y="3522663"/>
            <a:ext cx="1169988" cy="307975"/>
          </a:xfrm>
          <a:prstGeom prst="rect">
            <a:avLst/>
          </a:prstGeom>
          <a:noFill/>
        </p:spPr>
        <p:txBody>
          <a:bodyPr wrap="none">
            <a:spAutoFit/>
          </a:bodyPr>
          <a:lstStyle/>
          <a:p>
            <a:pPr eaLnBrk="1" fontAlgn="auto" hangingPunct="1">
              <a:spcBef>
                <a:spcPts val="0"/>
              </a:spcBef>
              <a:spcAft>
                <a:spcPts val="0"/>
              </a:spcAft>
              <a:defRPr/>
            </a:pPr>
            <a:r>
              <a:rPr lang="en-US" sz="1400" i="0" dirty="0">
                <a:solidFill>
                  <a:prstClr val="black"/>
                </a:solidFill>
                <a:latin typeface="Calibri"/>
                <a:ea typeface="+mn-ea"/>
              </a:rPr>
              <a:t>Access router</a:t>
            </a:r>
          </a:p>
        </p:txBody>
      </p:sp>
      <p:sp>
        <p:nvSpPr>
          <p:cNvPr id="13" name="Freeform 159"/>
          <p:cNvSpPr>
            <a:spLocks/>
          </p:cNvSpPr>
          <p:nvPr/>
        </p:nvSpPr>
        <p:spPr bwMode="auto">
          <a:xfrm>
            <a:off x="1465263" y="2244725"/>
            <a:ext cx="2046287" cy="603250"/>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pPr algn="ctr" eaLnBrk="1" fontAlgn="auto" hangingPunct="1">
              <a:spcBef>
                <a:spcPts val="0"/>
              </a:spcBef>
              <a:spcAft>
                <a:spcPts val="0"/>
              </a:spcAft>
              <a:defRPr/>
            </a:pPr>
            <a:r>
              <a:rPr lang="en-US" i="0" dirty="0">
                <a:solidFill>
                  <a:prstClr val="black"/>
                </a:solidFill>
                <a:latin typeface="Calibri"/>
                <a:ea typeface="+mn-ea"/>
              </a:rPr>
              <a:t>Internet</a:t>
            </a:r>
          </a:p>
        </p:txBody>
      </p:sp>
      <p:sp>
        <p:nvSpPr>
          <p:cNvPr id="204877" name="Rectangle 5"/>
          <p:cNvSpPr txBox="1">
            <a:spLocks noChangeArrowheads="1"/>
          </p:cNvSpPr>
          <p:nvPr/>
        </p:nvSpPr>
        <p:spPr bwMode="auto">
          <a:xfrm>
            <a:off x="546100" y="115888"/>
            <a:ext cx="7772400" cy="936625"/>
          </a:xfrm>
          <a:prstGeom prst="rect">
            <a:avLst/>
          </a:prstGeom>
          <a:noFill/>
          <a:ln w="9525">
            <a:noFill/>
            <a:miter lim="800000"/>
            <a:headEnd/>
            <a:tailEnd/>
          </a:ln>
        </p:spPr>
        <p:txBody>
          <a:bodyPr/>
          <a:lstStyle/>
          <a:p>
            <a:pPr eaLnBrk="1" hangingPunct="1"/>
            <a:r>
              <a:rPr lang="en-US" sz="4400" i="0">
                <a:solidFill>
                  <a:srgbClr val="000099"/>
                </a:solidFill>
                <a:latin typeface="Gill Sans MT" pitchFamily="34" charset="0"/>
              </a:rPr>
              <a:t>Data center networks </a:t>
            </a:r>
          </a:p>
        </p:txBody>
      </p:sp>
      <p:sp>
        <p:nvSpPr>
          <p:cNvPr id="24" name="Freeform 23"/>
          <p:cNvSpPr/>
          <p:nvPr/>
        </p:nvSpPr>
        <p:spPr>
          <a:xfrm>
            <a:off x="2105025" y="2162175"/>
            <a:ext cx="4329113" cy="3430588"/>
          </a:xfrm>
          <a:custGeom>
            <a:avLst/>
            <a:gdLst>
              <a:gd name="connsiteX0" fmla="*/ 0 w 4054022"/>
              <a:gd name="connsiteY0" fmla="*/ 0 h 3681545"/>
              <a:gd name="connsiteX1" fmla="*/ 3284271 w 4054022"/>
              <a:gd name="connsiteY1" fmla="*/ 1436700 h 3681545"/>
              <a:gd name="connsiteX2" fmla="*/ 3309929 w 4054022"/>
              <a:gd name="connsiteY2" fmla="*/ 1936980 h 3681545"/>
              <a:gd name="connsiteX3" fmla="*/ 4054022 w 4054022"/>
              <a:gd name="connsiteY3" fmla="*/ 1552149 h 3681545"/>
              <a:gd name="connsiteX4" fmla="*/ 4054022 w 4054022"/>
              <a:gd name="connsiteY4" fmla="*/ 1731737 h 3681545"/>
              <a:gd name="connsiteX5" fmla="*/ 3245783 w 4054022"/>
              <a:gd name="connsiteY5" fmla="*/ 2116567 h 3681545"/>
              <a:gd name="connsiteX6" fmla="*/ 3784609 w 4054022"/>
              <a:gd name="connsiteY6" fmla="*/ 2924711 h 3681545"/>
              <a:gd name="connsiteX7" fmla="*/ 3784609 w 4054022"/>
              <a:gd name="connsiteY7" fmla="*/ 3681545 h 3681545"/>
              <a:gd name="connsiteX0" fmla="*/ 0 w 4169484"/>
              <a:gd name="connsiteY0" fmla="*/ 0 h 3694373"/>
              <a:gd name="connsiteX1" fmla="*/ 3399733 w 4169484"/>
              <a:gd name="connsiteY1" fmla="*/ 1449528 h 3694373"/>
              <a:gd name="connsiteX2" fmla="*/ 3425391 w 4169484"/>
              <a:gd name="connsiteY2" fmla="*/ 1949808 h 3694373"/>
              <a:gd name="connsiteX3" fmla="*/ 4169484 w 4169484"/>
              <a:gd name="connsiteY3" fmla="*/ 1564977 h 3694373"/>
              <a:gd name="connsiteX4" fmla="*/ 4169484 w 4169484"/>
              <a:gd name="connsiteY4" fmla="*/ 1744565 h 3694373"/>
              <a:gd name="connsiteX5" fmla="*/ 3361245 w 4169484"/>
              <a:gd name="connsiteY5" fmla="*/ 2129395 h 3694373"/>
              <a:gd name="connsiteX6" fmla="*/ 3900071 w 4169484"/>
              <a:gd name="connsiteY6" fmla="*/ 2937539 h 3694373"/>
              <a:gd name="connsiteX7" fmla="*/ 3900071 w 4169484"/>
              <a:gd name="connsiteY7" fmla="*/ 3694373 h 3694373"/>
              <a:gd name="connsiteX0" fmla="*/ 0 w 4169484"/>
              <a:gd name="connsiteY0" fmla="*/ 0 h 3694373"/>
              <a:gd name="connsiteX1" fmla="*/ 3399733 w 4169484"/>
              <a:gd name="connsiteY1" fmla="*/ 1449528 h 3694373"/>
              <a:gd name="connsiteX2" fmla="*/ 3425391 w 4169484"/>
              <a:gd name="connsiteY2" fmla="*/ 1949808 h 3694373"/>
              <a:gd name="connsiteX3" fmla="*/ 4169484 w 4169484"/>
              <a:gd name="connsiteY3" fmla="*/ 1564977 h 3694373"/>
              <a:gd name="connsiteX4" fmla="*/ 4169484 w 4169484"/>
              <a:gd name="connsiteY4" fmla="*/ 1744565 h 3694373"/>
              <a:gd name="connsiteX5" fmla="*/ 3361245 w 4169484"/>
              <a:gd name="connsiteY5" fmla="*/ 2129395 h 3694373"/>
              <a:gd name="connsiteX6" fmla="*/ 3797438 w 4169484"/>
              <a:gd name="connsiteY6" fmla="*/ 2886229 h 3694373"/>
              <a:gd name="connsiteX7" fmla="*/ 3900071 w 4169484"/>
              <a:gd name="connsiteY7" fmla="*/ 3694373 h 3694373"/>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744565 h 3668718"/>
              <a:gd name="connsiteX5" fmla="*/ 3361245 w 4169484"/>
              <a:gd name="connsiteY5" fmla="*/ 2129395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61245 w 4169484"/>
              <a:gd name="connsiteY5" fmla="*/ 2129395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99733 w 4169484"/>
              <a:gd name="connsiteY5" fmla="*/ 2142223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86904 w 4169484"/>
              <a:gd name="connsiteY5" fmla="*/ 2078085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86904 w 4169484"/>
              <a:gd name="connsiteY5" fmla="*/ 2078085 h 3668718"/>
              <a:gd name="connsiteX6" fmla="*/ 3848754 w 4169484"/>
              <a:gd name="connsiteY6" fmla="*/ 2873401 h 3668718"/>
              <a:gd name="connsiteX7" fmla="*/ 3835926 w 4169484"/>
              <a:gd name="connsiteY7" fmla="*/ 3668718 h 3668718"/>
              <a:gd name="connsiteX0" fmla="*/ 0 w 4169484"/>
              <a:gd name="connsiteY0" fmla="*/ 0 h 3643063"/>
              <a:gd name="connsiteX1" fmla="*/ 3399733 w 4169484"/>
              <a:gd name="connsiteY1" fmla="*/ 1449528 h 3643063"/>
              <a:gd name="connsiteX2" fmla="*/ 3425391 w 4169484"/>
              <a:gd name="connsiteY2" fmla="*/ 1949808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48754 w 4169484"/>
              <a:gd name="connsiteY6" fmla="*/ 2873401 h 3643063"/>
              <a:gd name="connsiteX7" fmla="*/ 3861584 w 4169484"/>
              <a:gd name="connsiteY7" fmla="*/ 3643063 h 3643063"/>
              <a:gd name="connsiteX0" fmla="*/ 0 w 4169484"/>
              <a:gd name="connsiteY0" fmla="*/ 0 h 3643063"/>
              <a:gd name="connsiteX1" fmla="*/ 3399733 w 4169484"/>
              <a:gd name="connsiteY1" fmla="*/ 1449528 h 3643063"/>
              <a:gd name="connsiteX2" fmla="*/ 3425391 w 4169484"/>
              <a:gd name="connsiteY2" fmla="*/ 1949808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169484"/>
              <a:gd name="connsiteY0" fmla="*/ 0 h 3643063"/>
              <a:gd name="connsiteX1" fmla="*/ 3079003 w 4169484"/>
              <a:gd name="connsiteY1" fmla="*/ 1398217 h 3643063"/>
              <a:gd name="connsiteX2" fmla="*/ 3425391 w 4169484"/>
              <a:gd name="connsiteY2" fmla="*/ 1949808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169484"/>
              <a:gd name="connsiteY0" fmla="*/ 0 h 3643063"/>
              <a:gd name="connsiteX1" fmla="*/ 3079003 w 4169484"/>
              <a:gd name="connsiteY1" fmla="*/ 1398217 h 3643063"/>
              <a:gd name="connsiteX2" fmla="*/ 3207294 w 4169484"/>
              <a:gd name="connsiteY2" fmla="*/ 2013946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169484"/>
              <a:gd name="connsiteY0" fmla="*/ 0 h 3643063"/>
              <a:gd name="connsiteX1" fmla="*/ 3066174 w 4169484"/>
              <a:gd name="connsiteY1" fmla="*/ 1488011 h 3643063"/>
              <a:gd name="connsiteX2" fmla="*/ 3207294 w 4169484"/>
              <a:gd name="connsiteY2" fmla="*/ 2013946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336264"/>
              <a:gd name="connsiteY0" fmla="*/ 0 h 3450648"/>
              <a:gd name="connsiteX1" fmla="*/ 3232954 w 4336264"/>
              <a:gd name="connsiteY1" fmla="*/ 1295596 h 3450648"/>
              <a:gd name="connsiteX2" fmla="*/ 3374074 w 4336264"/>
              <a:gd name="connsiteY2" fmla="*/ 1821531 h 3450648"/>
              <a:gd name="connsiteX3" fmla="*/ 4336264 w 4336264"/>
              <a:gd name="connsiteY3" fmla="*/ 1372562 h 3450648"/>
              <a:gd name="connsiteX4" fmla="*/ 4336264 w 4336264"/>
              <a:gd name="connsiteY4" fmla="*/ 1488011 h 3450648"/>
              <a:gd name="connsiteX5" fmla="*/ 3553684 w 4336264"/>
              <a:gd name="connsiteY5" fmla="*/ 1885670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374074 w 4336264"/>
              <a:gd name="connsiteY2" fmla="*/ 1821531 h 3450648"/>
              <a:gd name="connsiteX3" fmla="*/ 4336264 w 4336264"/>
              <a:gd name="connsiteY3" fmla="*/ 1372562 h 3450648"/>
              <a:gd name="connsiteX4" fmla="*/ 4336264 w 4336264"/>
              <a:gd name="connsiteY4" fmla="*/ 1488011 h 3450648"/>
              <a:gd name="connsiteX5" fmla="*/ 3553684 w 4336264"/>
              <a:gd name="connsiteY5" fmla="*/ 1885670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36264 w 4336264"/>
              <a:gd name="connsiteY4" fmla="*/ 1488011 h 3450648"/>
              <a:gd name="connsiteX5" fmla="*/ 3553684 w 4336264"/>
              <a:gd name="connsiteY5" fmla="*/ 1885670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36264 w 4336264"/>
              <a:gd name="connsiteY4" fmla="*/ 1488011 h 3450648"/>
              <a:gd name="connsiteX5" fmla="*/ 3540855 w 4336264"/>
              <a:gd name="connsiteY5" fmla="*/ 1962636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36264 w 4336264"/>
              <a:gd name="connsiteY4" fmla="*/ 1488011 h 3450648"/>
              <a:gd name="connsiteX5" fmla="*/ 3540855 w 4336264"/>
              <a:gd name="connsiteY5" fmla="*/ 2008941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09805 w 4336264"/>
              <a:gd name="connsiteY4" fmla="*/ 1646769 h 3450648"/>
              <a:gd name="connsiteX5" fmla="*/ 3540855 w 4336264"/>
              <a:gd name="connsiteY5" fmla="*/ 2008941 h 3450648"/>
              <a:gd name="connsiteX6" fmla="*/ 4041192 w 4336264"/>
              <a:gd name="connsiteY6" fmla="*/ 2642503 h 3450648"/>
              <a:gd name="connsiteX7" fmla="*/ 4028364 w 4336264"/>
              <a:gd name="connsiteY7" fmla="*/ 3450648 h 3450648"/>
              <a:gd name="connsiteX0" fmla="*/ 0 w 4316420"/>
              <a:gd name="connsiteY0" fmla="*/ 0 h 3450648"/>
              <a:gd name="connsiteX1" fmla="*/ 3258612 w 4316420"/>
              <a:gd name="connsiteY1" fmla="*/ 1346907 h 3450648"/>
              <a:gd name="connsiteX2" fmla="*/ 3284270 w 4316420"/>
              <a:gd name="connsiteY2" fmla="*/ 1834359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16420"/>
              <a:gd name="connsiteY0" fmla="*/ 0 h 3450648"/>
              <a:gd name="connsiteX1" fmla="*/ 3258612 w 4316420"/>
              <a:gd name="connsiteY1" fmla="*/ 1346907 h 3450648"/>
              <a:gd name="connsiteX2" fmla="*/ 3350417 w 4316420"/>
              <a:gd name="connsiteY2" fmla="*/ 1940198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16420"/>
              <a:gd name="connsiteY0" fmla="*/ 0 h 3450648"/>
              <a:gd name="connsiteX1" fmla="*/ 3258612 w 4316420"/>
              <a:gd name="connsiteY1" fmla="*/ 1346907 h 3450648"/>
              <a:gd name="connsiteX2" fmla="*/ 3357031 w 4316420"/>
              <a:gd name="connsiteY2" fmla="*/ 1953428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16420"/>
              <a:gd name="connsiteY0" fmla="*/ 0 h 3450648"/>
              <a:gd name="connsiteX1" fmla="*/ 3337988 w 4316420"/>
              <a:gd name="connsiteY1" fmla="*/ 1432901 h 3450648"/>
              <a:gd name="connsiteX2" fmla="*/ 3357031 w 4316420"/>
              <a:gd name="connsiteY2" fmla="*/ 1953428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29650"/>
              <a:gd name="connsiteY0" fmla="*/ 0 h 3430803"/>
              <a:gd name="connsiteX1" fmla="*/ 3351218 w 4329650"/>
              <a:gd name="connsiteY1" fmla="*/ 1413056 h 3430803"/>
              <a:gd name="connsiteX2" fmla="*/ 3370261 w 4329650"/>
              <a:gd name="connsiteY2" fmla="*/ 1933583 h 3430803"/>
              <a:gd name="connsiteX3" fmla="*/ 4329650 w 4329650"/>
              <a:gd name="connsiteY3" fmla="*/ 1478400 h 3430803"/>
              <a:gd name="connsiteX4" fmla="*/ 4323035 w 4329650"/>
              <a:gd name="connsiteY4" fmla="*/ 1626924 h 3430803"/>
              <a:gd name="connsiteX5" fmla="*/ 3554085 w 4329650"/>
              <a:gd name="connsiteY5" fmla="*/ 1989096 h 3430803"/>
              <a:gd name="connsiteX6" fmla="*/ 4054422 w 4329650"/>
              <a:gd name="connsiteY6" fmla="*/ 2622658 h 3430803"/>
              <a:gd name="connsiteX7" fmla="*/ 4041594 w 4329650"/>
              <a:gd name="connsiteY7" fmla="*/ 3430803 h 34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650" h="3430803">
                <a:moveTo>
                  <a:pt x="0" y="0"/>
                </a:moveTo>
                <a:lnTo>
                  <a:pt x="3351218" y="1413056"/>
                </a:lnTo>
                <a:lnTo>
                  <a:pt x="3370261" y="1933583"/>
                </a:lnTo>
                <a:lnTo>
                  <a:pt x="4329650" y="1478400"/>
                </a:lnTo>
                <a:lnTo>
                  <a:pt x="4323035" y="1626924"/>
                </a:lnTo>
                <a:lnTo>
                  <a:pt x="3554085" y="1989096"/>
                </a:lnTo>
                <a:lnTo>
                  <a:pt x="4054422" y="2622658"/>
                </a:lnTo>
                <a:lnTo>
                  <a:pt x="4041594" y="3430803"/>
                </a:lnTo>
              </a:path>
            </a:pathLst>
          </a:custGeom>
          <a:ln w="47625">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 name="Freeform 25"/>
          <p:cNvSpPr/>
          <p:nvPr/>
        </p:nvSpPr>
        <p:spPr>
          <a:xfrm>
            <a:off x="4657725" y="4206875"/>
            <a:ext cx="1371600" cy="1373188"/>
          </a:xfrm>
          <a:custGeom>
            <a:avLst/>
            <a:gdLst>
              <a:gd name="connsiteX0" fmla="*/ 1372723 w 1372723"/>
              <a:gd name="connsiteY0" fmla="*/ 1359734 h 1372562"/>
              <a:gd name="connsiteX1" fmla="*/ 1372723 w 1372723"/>
              <a:gd name="connsiteY1" fmla="*/ 564418 h 1372562"/>
              <a:gd name="connsiteX2" fmla="*/ 936531 w 1372723"/>
              <a:gd name="connsiteY2" fmla="*/ 25655 h 1372562"/>
              <a:gd name="connsiteX3" fmla="*/ 538826 w 1372723"/>
              <a:gd name="connsiteY3" fmla="*/ 0 h 1372562"/>
              <a:gd name="connsiteX4" fmla="*/ 38488 w 1372723"/>
              <a:gd name="connsiteY4" fmla="*/ 615729 h 1372562"/>
              <a:gd name="connsiteX5" fmla="*/ 0 w 1372723"/>
              <a:gd name="connsiteY5" fmla="*/ 1372562 h 137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2723" h="1372562">
                <a:moveTo>
                  <a:pt x="1372723" y="1359734"/>
                </a:moveTo>
                <a:lnTo>
                  <a:pt x="1372723" y="564418"/>
                </a:lnTo>
                <a:lnTo>
                  <a:pt x="936531" y="25655"/>
                </a:lnTo>
                <a:lnTo>
                  <a:pt x="538826" y="0"/>
                </a:lnTo>
                <a:lnTo>
                  <a:pt x="38488" y="615729"/>
                </a:lnTo>
                <a:lnTo>
                  <a:pt x="0" y="1372562"/>
                </a:lnTo>
              </a:path>
            </a:pathLst>
          </a:custGeom>
          <a:ln w="63500">
            <a:solidFill>
              <a:srgbClr val="33CC33"/>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7" name="Freeform 26"/>
          <p:cNvSpPr/>
          <p:nvPr/>
        </p:nvSpPr>
        <p:spPr>
          <a:xfrm>
            <a:off x="2552700" y="2189163"/>
            <a:ext cx="3976688" cy="3333750"/>
          </a:xfrm>
          <a:custGeom>
            <a:avLst/>
            <a:gdLst>
              <a:gd name="connsiteX0" fmla="*/ 3691005 w 3975437"/>
              <a:gd name="connsiteY0" fmla="*/ 3333910 h 3333910"/>
              <a:gd name="connsiteX1" fmla="*/ 3704234 w 3975437"/>
              <a:gd name="connsiteY1" fmla="*/ 2533507 h 3333910"/>
              <a:gd name="connsiteX2" fmla="*/ 3261049 w 3975437"/>
              <a:gd name="connsiteY2" fmla="*/ 1997700 h 3333910"/>
              <a:gd name="connsiteX3" fmla="*/ 3975437 w 3975437"/>
              <a:gd name="connsiteY3" fmla="*/ 1653725 h 3333910"/>
              <a:gd name="connsiteX4" fmla="*/ 3955593 w 3975437"/>
              <a:gd name="connsiteY4" fmla="*/ 1316365 h 3333910"/>
              <a:gd name="connsiteX5" fmla="*/ 3069223 w 3975437"/>
              <a:gd name="connsiteY5" fmla="*/ 1733104 h 3333910"/>
              <a:gd name="connsiteX6" fmla="*/ 3049378 w 3975437"/>
              <a:gd name="connsiteY6" fmla="*/ 1303135 h 3333910"/>
              <a:gd name="connsiteX7" fmla="*/ 0 w 3975437"/>
              <a:gd name="connsiteY7" fmla="*/ 0 h 333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437" h="3333910">
                <a:moveTo>
                  <a:pt x="3691005" y="3333910"/>
                </a:moveTo>
                <a:lnTo>
                  <a:pt x="3704234" y="2533507"/>
                </a:lnTo>
                <a:lnTo>
                  <a:pt x="3261049" y="1997700"/>
                </a:lnTo>
                <a:lnTo>
                  <a:pt x="3975437" y="1653725"/>
                </a:lnTo>
                <a:lnTo>
                  <a:pt x="3955593" y="1316365"/>
                </a:lnTo>
                <a:lnTo>
                  <a:pt x="3069223" y="1733104"/>
                </a:lnTo>
                <a:lnTo>
                  <a:pt x="3049378" y="1303135"/>
                </a:lnTo>
                <a:lnTo>
                  <a:pt x="0" y="0"/>
                </a:lnTo>
              </a:path>
            </a:pathLst>
          </a:custGeom>
          <a:ln w="57150">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9" name="TextBox 28"/>
          <p:cNvSpPr txBox="1"/>
          <p:nvPr/>
        </p:nvSpPr>
        <p:spPr>
          <a:xfrm>
            <a:off x="4016375" y="1112838"/>
            <a:ext cx="5127625" cy="1692275"/>
          </a:xfrm>
          <a:prstGeom prst="rect">
            <a:avLst/>
          </a:prstGeom>
          <a:noFill/>
        </p:spPr>
        <p:txBody>
          <a:bodyPr>
            <a:spAutoFit/>
          </a:bodyPr>
          <a:lstStyle/>
          <a:p>
            <a:pPr>
              <a:defRPr/>
            </a:pPr>
            <a:r>
              <a:rPr lang="en-US" sz="2400" dirty="0">
                <a:solidFill>
                  <a:srgbClr val="000099"/>
                </a:solidFill>
                <a:latin typeface="Gill Sans MT"/>
                <a:ea typeface="ＭＳ Ｐゴシック" charset="0"/>
                <a:cs typeface="Gill Sans MT"/>
              </a:rPr>
              <a:t>load balancer: application-layer routing</a:t>
            </a:r>
          </a:p>
          <a:p>
            <a:pPr marL="342900" indent="-256032">
              <a:buClr>
                <a:srgbClr val="000099"/>
              </a:buClr>
              <a:buFont typeface="Wingdings" charset="2"/>
              <a:buChar char="§"/>
              <a:defRPr/>
            </a:pPr>
            <a:r>
              <a:rPr lang="en-US" sz="2000" i="0" dirty="0">
                <a:latin typeface="Gill Sans MT"/>
                <a:ea typeface="ＭＳ Ｐゴシック" charset="0"/>
                <a:cs typeface="Gill Sans MT"/>
              </a:rPr>
              <a:t>receives external client requests</a:t>
            </a:r>
          </a:p>
          <a:p>
            <a:pPr marL="342900" indent="-256032">
              <a:buClr>
                <a:srgbClr val="000099"/>
              </a:buClr>
              <a:buFont typeface="Wingdings" charset="2"/>
              <a:buChar char="§"/>
              <a:defRPr/>
            </a:pPr>
            <a:r>
              <a:rPr lang="en-US" sz="2000" i="0" dirty="0">
                <a:latin typeface="Gill Sans MT"/>
                <a:ea typeface="ＭＳ Ｐゴシック" charset="0"/>
                <a:cs typeface="Gill Sans MT"/>
              </a:rPr>
              <a:t>directs workload within data center</a:t>
            </a:r>
          </a:p>
          <a:p>
            <a:pPr marL="342900" indent="-256032">
              <a:buClr>
                <a:srgbClr val="000099"/>
              </a:buClr>
              <a:buFont typeface="Wingdings" charset="2"/>
              <a:buChar char="§"/>
              <a:defRPr/>
            </a:pPr>
            <a:r>
              <a:rPr lang="en-US" sz="2000" i="0" dirty="0">
                <a:latin typeface="Gill Sans MT"/>
                <a:ea typeface="ＭＳ Ｐゴシック" charset="0"/>
                <a:cs typeface="Gill Sans MT"/>
              </a:rPr>
              <a:t>returns results to external client (hiding data center internals from client)</a:t>
            </a:r>
          </a:p>
        </p:txBody>
      </p:sp>
      <p:pic>
        <p:nvPicPr>
          <p:cNvPr id="204882" name="Picture 20" descr="underline_base"/>
          <p:cNvPicPr>
            <a:picLocks noChangeArrowheads="1"/>
          </p:cNvPicPr>
          <p:nvPr/>
        </p:nvPicPr>
        <p:blipFill>
          <a:blip r:embed="rId2" cstate="print"/>
          <a:srcRect/>
          <a:stretch>
            <a:fillRect/>
          </a:stretch>
        </p:blipFill>
        <p:spPr bwMode="auto">
          <a:xfrm>
            <a:off x="615950" y="823913"/>
            <a:ext cx="5183188" cy="201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right)">
                                      <p:cBhvr>
                                        <p:cTn id="12" dur="1000"/>
                                        <p:tgtEl>
                                          <p:spTgt spid="26"/>
                                        </p:tgtEl>
                                      </p:cBhvr>
                                    </p:animEffect>
                                  </p:childTnLst>
                                </p:cTn>
                              </p:par>
                            </p:childTnLst>
                          </p:cTn>
                        </p:par>
                        <p:par>
                          <p:cTn id="13" fill="hold" nodeType="afterGroup">
                            <p:stCondLst>
                              <p:cond delay="1000"/>
                            </p:stCondLst>
                            <p:childTnLst>
                              <p:par>
                                <p:cTn id="14" presetID="9" presetClass="exit" presetSubtype="0" fill="hold" nodeType="afterEffect">
                                  <p:stCondLst>
                                    <p:cond delay="0"/>
                                  </p:stCondLst>
                                  <p:childTnLst>
                                    <p:animEffect transition="out" filter="dissolv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1000"/>
                                        <p:tgtEl>
                                          <p:spTgt spid="26"/>
                                        </p:tgtEl>
                                      </p:cBhvr>
                                    </p:animEffect>
                                  </p:childTnLst>
                                </p:cTn>
                              </p:par>
                            </p:childTnLst>
                          </p:cTn>
                        </p:par>
                        <p:par>
                          <p:cTn id="21" fill="hold" nodeType="afterGroup">
                            <p:stCondLst>
                              <p:cond delay="25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06438" y="3411538"/>
            <a:ext cx="7951787" cy="3033712"/>
            <a:chOff x="668088" y="1859772"/>
            <a:chExt cx="7950943" cy="3032546"/>
          </a:xfrm>
        </p:grpSpPr>
        <p:grpSp>
          <p:nvGrpSpPr>
            <p:cNvPr id="3" name="Group 187"/>
            <p:cNvGrpSpPr>
              <a:grpSpLocks/>
            </p:cNvGrpSpPr>
            <p:nvPr/>
          </p:nvGrpSpPr>
          <p:grpSpPr bwMode="auto">
            <a:xfrm>
              <a:off x="1083832" y="1870528"/>
              <a:ext cx="1052512" cy="355600"/>
              <a:chOff x="4410" y="1365"/>
              <a:chExt cx="663" cy="224"/>
            </a:xfrm>
          </p:grpSpPr>
          <p:sp>
            <p:nvSpPr>
              <p:cNvPr id="52"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55"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56"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grpSp>
          <p:nvGrpSpPr>
            <p:cNvPr id="4" name="Group 187"/>
            <p:cNvGrpSpPr>
              <a:grpSpLocks/>
            </p:cNvGrpSpPr>
            <p:nvPr/>
          </p:nvGrpSpPr>
          <p:grpSpPr bwMode="auto">
            <a:xfrm>
              <a:off x="4247454" y="1859772"/>
              <a:ext cx="1052512" cy="355600"/>
              <a:chOff x="4410" y="1365"/>
              <a:chExt cx="663" cy="224"/>
            </a:xfrm>
          </p:grpSpPr>
          <p:sp>
            <p:nvSpPr>
              <p:cNvPr id="58"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9"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60"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61"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62"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sp>
          <p:nvSpPr>
            <p:cNvPr id="547" name="TextBox 546"/>
            <p:cNvSpPr txBox="1"/>
            <p:nvPr/>
          </p:nvSpPr>
          <p:spPr>
            <a:xfrm>
              <a:off x="7042811" y="3997312"/>
              <a:ext cx="1063512" cy="307857"/>
            </a:xfrm>
            <a:prstGeom prst="rect">
              <a:avLst/>
            </a:prstGeom>
            <a:noFill/>
          </p:spPr>
          <p:txBody>
            <a:bodyPr wrap="none">
              <a:spAutoFit/>
            </a:bodyPr>
            <a:lstStyle/>
            <a:p>
              <a:pPr eaLnBrk="1" fontAlgn="auto" hangingPunct="1">
                <a:spcBef>
                  <a:spcPts val="0"/>
                </a:spcBef>
                <a:spcAft>
                  <a:spcPts val="0"/>
                </a:spcAft>
                <a:defRPr/>
              </a:pPr>
              <a:r>
                <a:rPr lang="en-US" sz="1400" i="0" dirty="0">
                  <a:solidFill>
                    <a:prstClr val="black"/>
                  </a:solidFill>
                  <a:latin typeface="Calibri"/>
                  <a:ea typeface="+mn-ea"/>
                </a:rPr>
                <a:t>Server racks</a:t>
              </a:r>
            </a:p>
          </p:txBody>
        </p:sp>
        <p:sp>
          <p:nvSpPr>
            <p:cNvPr id="555" name="TextBox 554"/>
            <p:cNvSpPr txBox="1"/>
            <p:nvPr/>
          </p:nvSpPr>
          <p:spPr>
            <a:xfrm>
              <a:off x="7026938" y="3540288"/>
              <a:ext cx="1144466" cy="307857"/>
            </a:xfrm>
            <a:prstGeom prst="rect">
              <a:avLst/>
            </a:prstGeom>
            <a:noFill/>
          </p:spPr>
          <p:txBody>
            <a:bodyPr>
              <a:spAutoFit/>
            </a:bodyPr>
            <a:lstStyle/>
            <a:p>
              <a:pPr eaLnBrk="1" fontAlgn="auto" hangingPunct="1">
                <a:spcBef>
                  <a:spcPts val="0"/>
                </a:spcBef>
                <a:spcAft>
                  <a:spcPts val="0"/>
                </a:spcAft>
                <a:defRPr/>
              </a:pPr>
              <a:r>
                <a:rPr lang="en-US" sz="1400" i="0" dirty="0">
                  <a:solidFill>
                    <a:prstClr val="black"/>
                  </a:solidFill>
                  <a:latin typeface="Calibri"/>
                  <a:ea typeface="+mn-ea"/>
                </a:rPr>
                <a:t>TOR switches</a:t>
              </a:r>
            </a:p>
          </p:txBody>
        </p:sp>
        <p:sp>
          <p:nvSpPr>
            <p:cNvPr id="432" name="TextBox 431"/>
            <p:cNvSpPr txBox="1"/>
            <p:nvPr/>
          </p:nvSpPr>
          <p:spPr>
            <a:xfrm>
              <a:off x="7026938" y="1893096"/>
              <a:ext cx="1592093" cy="307857"/>
            </a:xfrm>
            <a:prstGeom prst="rect">
              <a:avLst/>
            </a:prstGeom>
            <a:noFill/>
          </p:spPr>
          <p:txBody>
            <a:bodyPr>
              <a:spAutoFit/>
            </a:bodyPr>
            <a:lstStyle/>
            <a:p>
              <a:pPr eaLnBrk="1" fontAlgn="auto" hangingPunct="1">
                <a:spcBef>
                  <a:spcPts val="0"/>
                </a:spcBef>
                <a:spcAft>
                  <a:spcPts val="0"/>
                </a:spcAft>
                <a:defRPr/>
              </a:pPr>
              <a:r>
                <a:rPr lang="en-US" sz="1400" i="0" dirty="0">
                  <a:solidFill>
                    <a:prstClr val="black"/>
                  </a:solidFill>
                  <a:latin typeface="Calibri"/>
                  <a:ea typeface="+mn-ea"/>
                </a:rPr>
                <a:t>Tier-1 switches</a:t>
              </a:r>
            </a:p>
          </p:txBody>
        </p:sp>
        <p:sp>
          <p:nvSpPr>
            <p:cNvPr id="433" name="TextBox 432"/>
            <p:cNvSpPr txBox="1"/>
            <p:nvPr/>
          </p:nvSpPr>
          <p:spPr>
            <a:xfrm>
              <a:off x="7025350" y="2730974"/>
              <a:ext cx="1592094" cy="307857"/>
            </a:xfrm>
            <a:prstGeom prst="rect">
              <a:avLst/>
            </a:prstGeom>
            <a:noFill/>
          </p:spPr>
          <p:txBody>
            <a:bodyPr>
              <a:spAutoFit/>
            </a:bodyPr>
            <a:lstStyle/>
            <a:p>
              <a:pPr eaLnBrk="1" fontAlgn="auto" hangingPunct="1">
                <a:spcBef>
                  <a:spcPts val="0"/>
                </a:spcBef>
                <a:spcAft>
                  <a:spcPts val="0"/>
                </a:spcAft>
                <a:defRPr/>
              </a:pPr>
              <a:r>
                <a:rPr lang="en-US" sz="1400" i="0" dirty="0">
                  <a:solidFill>
                    <a:prstClr val="black"/>
                  </a:solidFill>
                  <a:latin typeface="Calibri"/>
                  <a:ea typeface="+mn-ea"/>
                </a:rPr>
                <a:t>Tier-2 switches</a:t>
              </a:r>
            </a:p>
          </p:txBody>
        </p:sp>
        <p:grpSp>
          <p:nvGrpSpPr>
            <p:cNvPr id="5" name="Group 24"/>
            <p:cNvGrpSpPr>
              <a:grpSpLocks/>
            </p:cNvGrpSpPr>
            <p:nvPr/>
          </p:nvGrpSpPr>
          <p:grpSpPr bwMode="auto">
            <a:xfrm>
              <a:off x="702813" y="2731140"/>
              <a:ext cx="1470209" cy="1869141"/>
              <a:chOff x="916173" y="4038600"/>
              <a:chExt cx="1470209" cy="1869141"/>
            </a:xfrm>
          </p:grpSpPr>
          <p:grpSp>
            <p:nvGrpSpPr>
              <p:cNvPr id="6" name="Group 187"/>
              <p:cNvGrpSpPr>
                <a:grpSpLocks/>
              </p:cNvGrpSpPr>
              <p:nvPr/>
            </p:nvGrpSpPr>
            <p:grpSpPr bwMode="auto">
              <a:xfrm>
                <a:off x="1295400" y="4038600"/>
                <a:ext cx="1052512" cy="355600"/>
                <a:chOff x="4410" y="1365"/>
                <a:chExt cx="663" cy="224"/>
              </a:xfrm>
            </p:grpSpPr>
            <p:sp>
              <p:nvSpPr>
                <p:cNvPr id="70"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1"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2"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73"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74"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04" name="Straight Connector 103"/>
              <p:cNvCxnSpPr/>
              <p:nvPr/>
            </p:nvCxnSpPr>
            <p:spPr>
              <a:xfrm flipH="1">
                <a:off x="1181453" y="4381202"/>
                <a:ext cx="355562"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70" idx="2"/>
              </p:cNvCxnSpPr>
              <p:nvPr/>
            </p:nvCxnSpPr>
            <p:spPr>
              <a:xfrm flipH="1">
                <a:off x="1486221" y="4390724"/>
                <a:ext cx="201592"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803687" y="4395485"/>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775" idx="0"/>
              </p:cNvCxnSpPr>
              <p:nvPr/>
            </p:nvCxnSpPr>
            <p:spPr>
              <a:xfrm>
                <a:off x="1943372" y="4419288"/>
                <a:ext cx="274609"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505"/>
              <p:cNvGrpSpPr>
                <a:grpSpLocks/>
              </p:cNvGrpSpPr>
              <p:nvPr/>
            </p:nvGrpSpPr>
            <p:grpSpPr bwMode="auto">
              <a:xfrm>
                <a:off x="916173" y="4876800"/>
                <a:ext cx="331695" cy="1030941"/>
                <a:chOff x="6240352" y="2055335"/>
                <a:chExt cx="771307" cy="1017716"/>
              </a:xfrm>
            </p:grpSpPr>
            <p:grpSp>
              <p:nvGrpSpPr>
                <p:cNvPr id="8" name="Group 506"/>
                <p:cNvGrpSpPr>
                  <a:grpSpLocks/>
                </p:cNvGrpSpPr>
                <p:nvPr/>
              </p:nvGrpSpPr>
              <p:grpSpPr bwMode="auto">
                <a:xfrm>
                  <a:off x="6240352" y="2235573"/>
                  <a:ext cx="697981" cy="837478"/>
                  <a:chOff x="6395998" y="3062424"/>
                  <a:chExt cx="564403" cy="837478"/>
                </a:xfrm>
              </p:grpSpPr>
              <p:sp>
                <p:nvSpPr>
                  <p:cNvPr id="534" name="Rectangle 533"/>
                  <p:cNvSpPr/>
                  <p:nvPr/>
                </p:nvSpPr>
                <p:spPr>
                  <a:xfrm>
                    <a:off x="6509786" y="3061857"/>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535" name="Straight Connector 534"/>
                  <p:cNvCxnSpPr/>
                  <p:nvPr/>
                </p:nvCxnSpPr>
                <p:spPr>
                  <a:xfrm flipV="1">
                    <a:off x="6847057" y="3061857"/>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6" name="Rectangle 535"/>
                  <p:cNvSpPr/>
                  <p:nvPr/>
                </p:nvSpPr>
                <p:spPr>
                  <a:xfrm>
                    <a:off x="6476953" y="307125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537" name="Straight Connector 536"/>
                  <p:cNvCxnSpPr/>
                  <p:nvPr/>
                </p:nvCxnSpPr>
                <p:spPr>
                  <a:xfrm flipV="1">
                    <a:off x="6396367" y="3061857"/>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0" name="Rectangle 539"/>
                  <p:cNvSpPr/>
                  <p:nvPr/>
                </p:nvSpPr>
                <p:spPr>
                  <a:xfrm>
                    <a:off x="6817210" y="370256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541" name="Rectangle 540"/>
                  <p:cNvSpPr/>
                  <p:nvPr/>
                </p:nvSpPr>
                <p:spPr>
                  <a:xfrm>
                    <a:off x="6405320" y="3157415"/>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543" name="Straight Connector 542"/>
                  <p:cNvCxnSpPr/>
                  <p:nvPr/>
                </p:nvCxnSpPr>
                <p:spPr>
                  <a:xfrm flipV="1">
                    <a:off x="6847057" y="380439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544"/>
                  <p:cNvGrpSpPr>
                    <a:grpSpLocks/>
                  </p:cNvGrpSpPr>
                  <p:nvPr/>
                </p:nvGrpSpPr>
                <p:grpSpPr bwMode="auto">
                  <a:xfrm>
                    <a:off x="6400318" y="3137421"/>
                    <a:ext cx="559121" cy="92788"/>
                    <a:chOff x="6582044" y="2846082"/>
                    <a:chExt cx="559121" cy="92788"/>
                  </a:xfrm>
                </p:grpSpPr>
                <p:cxnSp>
                  <p:nvCxnSpPr>
                    <p:cNvPr id="578" name="Straight Connector 577"/>
                    <p:cNvCxnSpPr/>
                    <p:nvPr/>
                  </p:nvCxnSpPr>
                  <p:spPr>
                    <a:xfrm flipV="1">
                      <a:off x="7028782" y="284571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flipV="1">
                      <a:off x="6581076" y="293813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547"/>
                  <p:cNvGrpSpPr>
                    <a:grpSpLocks/>
                  </p:cNvGrpSpPr>
                  <p:nvPr/>
                </p:nvGrpSpPr>
                <p:grpSpPr bwMode="auto">
                  <a:xfrm>
                    <a:off x="6399838" y="3203285"/>
                    <a:ext cx="559121" cy="92788"/>
                    <a:chOff x="6582044" y="2846082"/>
                    <a:chExt cx="559121" cy="92788"/>
                  </a:xfrm>
                </p:grpSpPr>
                <p:cxnSp>
                  <p:nvCxnSpPr>
                    <p:cNvPr id="576" name="Straight Connector 575"/>
                    <p:cNvCxnSpPr/>
                    <p:nvPr/>
                  </p:nvCxnSpPr>
                  <p:spPr>
                    <a:xfrm flipV="1">
                      <a:off x="7029263" y="2845642"/>
                      <a:ext cx="116405"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flipV="1">
                      <a:off x="6581557" y="2936501"/>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549"/>
                  <p:cNvGrpSpPr>
                    <a:grpSpLocks/>
                  </p:cNvGrpSpPr>
                  <p:nvPr/>
                </p:nvGrpSpPr>
                <p:grpSpPr bwMode="auto">
                  <a:xfrm>
                    <a:off x="6399358" y="3269149"/>
                    <a:ext cx="559121" cy="92788"/>
                    <a:chOff x="6582044" y="2846082"/>
                    <a:chExt cx="559121" cy="92788"/>
                  </a:xfrm>
                </p:grpSpPr>
                <p:cxnSp>
                  <p:nvCxnSpPr>
                    <p:cNvPr id="574" name="Straight Connector 573"/>
                    <p:cNvCxnSpPr/>
                    <p:nvPr/>
                  </p:nvCxnSpPr>
                  <p:spPr>
                    <a:xfrm flipV="1">
                      <a:off x="7026759" y="2845572"/>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V="1">
                      <a:off x="6582036" y="2936431"/>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550"/>
                  <p:cNvGrpSpPr>
                    <a:grpSpLocks/>
                  </p:cNvGrpSpPr>
                  <p:nvPr/>
                </p:nvGrpSpPr>
                <p:grpSpPr bwMode="auto">
                  <a:xfrm>
                    <a:off x="6398878" y="3335013"/>
                    <a:ext cx="559121" cy="92788"/>
                    <a:chOff x="6582044" y="2846082"/>
                    <a:chExt cx="559121" cy="92788"/>
                  </a:xfrm>
                </p:grpSpPr>
                <p:cxnSp>
                  <p:nvCxnSpPr>
                    <p:cNvPr id="572" name="Straight Connector 571"/>
                    <p:cNvCxnSpPr/>
                    <p:nvPr/>
                  </p:nvCxnSpPr>
                  <p:spPr>
                    <a:xfrm flipV="1">
                      <a:off x="7027238" y="2845502"/>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flipV="1">
                      <a:off x="6582516" y="2936361"/>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551"/>
                  <p:cNvGrpSpPr>
                    <a:grpSpLocks/>
                  </p:cNvGrpSpPr>
                  <p:nvPr/>
                </p:nvGrpSpPr>
                <p:grpSpPr bwMode="auto">
                  <a:xfrm>
                    <a:off x="6398398" y="3400877"/>
                    <a:ext cx="559121" cy="92788"/>
                    <a:chOff x="6582044" y="2846082"/>
                    <a:chExt cx="559121" cy="92788"/>
                  </a:xfrm>
                </p:grpSpPr>
                <p:cxnSp>
                  <p:nvCxnSpPr>
                    <p:cNvPr id="570" name="Straight Connector 569"/>
                    <p:cNvCxnSpPr/>
                    <p:nvPr/>
                  </p:nvCxnSpPr>
                  <p:spPr>
                    <a:xfrm flipV="1">
                      <a:off x="7027718" y="2845433"/>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V="1">
                      <a:off x="6582995" y="2936292"/>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552"/>
                  <p:cNvGrpSpPr>
                    <a:grpSpLocks/>
                  </p:cNvGrpSpPr>
                  <p:nvPr/>
                </p:nvGrpSpPr>
                <p:grpSpPr bwMode="auto">
                  <a:xfrm>
                    <a:off x="6397918" y="3466741"/>
                    <a:ext cx="559121" cy="92788"/>
                    <a:chOff x="6582044" y="2846082"/>
                    <a:chExt cx="559121" cy="92788"/>
                  </a:xfrm>
                </p:grpSpPr>
                <p:cxnSp>
                  <p:nvCxnSpPr>
                    <p:cNvPr id="568" name="Straight Connector 567"/>
                    <p:cNvCxnSpPr/>
                    <p:nvPr/>
                  </p:nvCxnSpPr>
                  <p:spPr>
                    <a:xfrm flipV="1">
                      <a:off x="7028199" y="2845363"/>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flipV="1">
                      <a:off x="6583477" y="2939355"/>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555"/>
                  <p:cNvGrpSpPr>
                    <a:grpSpLocks/>
                  </p:cNvGrpSpPr>
                  <p:nvPr/>
                </p:nvGrpSpPr>
                <p:grpSpPr bwMode="auto">
                  <a:xfrm>
                    <a:off x="6397438" y="3532605"/>
                    <a:ext cx="559121" cy="92788"/>
                    <a:chOff x="6582044" y="2846082"/>
                    <a:chExt cx="559121" cy="92788"/>
                  </a:xfrm>
                </p:grpSpPr>
                <p:cxnSp>
                  <p:nvCxnSpPr>
                    <p:cNvPr id="566" name="Straight Connector 565"/>
                    <p:cNvCxnSpPr/>
                    <p:nvPr/>
                  </p:nvCxnSpPr>
                  <p:spPr>
                    <a:xfrm flipV="1">
                      <a:off x="7028679" y="2843726"/>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flipV="1">
                      <a:off x="6580972" y="293928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556"/>
                  <p:cNvGrpSpPr>
                    <a:grpSpLocks/>
                  </p:cNvGrpSpPr>
                  <p:nvPr/>
                </p:nvGrpSpPr>
                <p:grpSpPr bwMode="auto">
                  <a:xfrm>
                    <a:off x="6396958" y="3598469"/>
                    <a:ext cx="559121" cy="92788"/>
                    <a:chOff x="6582044" y="2846082"/>
                    <a:chExt cx="559121" cy="92788"/>
                  </a:xfrm>
                </p:grpSpPr>
                <p:cxnSp>
                  <p:nvCxnSpPr>
                    <p:cNvPr id="564" name="Straight Connector 563"/>
                    <p:cNvCxnSpPr/>
                    <p:nvPr/>
                  </p:nvCxnSpPr>
                  <p:spPr>
                    <a:xfrm flipV="1">
                      <a:off x="7029158" y="2843656"/>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flipV="1">
                      <a:off x="6581452" y="293921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557"/>
                  <p:cNvGrpSpPr>
                    <a:grpSpLocks/>
                  </p:cNvGrpSpPr>
                  <p:nvPr/>
                </p:nvGrpSpPr>
                <p:grpSpPr bwMode="auto">
                  <a:xfrm>
                    <a:off x="6396478" y="3664333"/>
                    <a:ext cx="559121" cy="92788"/>
                    <a:chOff x="6582044" y="2846082"/>
                    <a:chExt cx="559121" cy="92788"/>
                  </a:xfrm>
                </p:grpSpPr>
                <p:cxnSp>
                  <p:nvCxnSpPr>
                    <p:cNvPr id="562" name="Straight Connector 561"/>
                    <p:cNvCxnSpPr/>
                    <p:nvPr/>
                  </p:nvCxnSpPr>
                  <p:spPr>
                    <a:xfrm flipV="1">
                      <a:off x="7026654" y="284671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flipV="1">
                      <a:off x="6581933" y="293914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558"/>
                  <p:cNvGrpSpPr>
                    <a:grpSpLocks/>
                  </p:cNvGrpSpPr>
                  <p:nvPr/>
                </p:nvGrpSpPr>
                <p:grpSpPr bwMode="auto">
                  <a:xfrm>
                    <a:off x="6395998" y="3730197"/>
                    <a:ext cx="559121" cy="92788"/>
                    <a:chOff x="6582044" y="2846082"/>
                    <a:chExt cx="559121" cy="92788"/>
                  </a:xfrm>
                </p:grpSpPr>
                <p:cxnSp>
                  <p:nvCxnSpPr>
                    <p:cNvPr id="560" name="Straight Connector 559"/>
                    <p:cNvCxnSpPr/>
                    <p:nvPr/>
                  </p:nvCxnSpPr>
                  <p:spPr>
                    <a:xfrm flipV="1">
                      <a:off x="7027133" y="284665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flipV="1">
                      <a:off x="6582413" y="293907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oup 508"/>
                <p:cNvGrpSpPr>
                  <a:grpSpLocks/>
                </p:cNvGrpSpPr>
                <p:nvPr/>
              </p:nvGrpSpPr>
              <p:grpSpPr bwMode="auto">
                <a:xfrm>
                  <a:off x="6280049" y="2055335"/>
                  <a:ext cx="731610" cy="920732"/>
                  <a:chOff x="6280049" y="2055335"/>
                  <a:chExt cx="731610" cy="920732"/>
                </a:xfrm>
              </p:grpSpPr>
              <p:grpSp>
                <p:nvGrpSpPr>
                  <p:cNvPr id="21" name="Group 509"/>
                  <p:cNvGrpSpPr>
                    <a:grpSpLocks/>
                  </p:cNvGrpSpPr>
                  <p:nvPr/>
                </p:nvGrpSpPr>
                <p:grpSpPr bwMode="auto">
                  <a:xfrm>
                    <a:off x="6280049" y="2055335"/>
                    <a:ext cx="680752" cy="139401"/>
                    <a:chOff x="5414286" y="2921098"/>
                    <a:chExt cx="680752" cy="139401"/>
                  </a:xfrm>
                </p:grpSpPr>
                <p:sp>
                  <p:nvSpPr>
                    <p:cNvPr id="526" name="Rectangle 188"/>
                    <p:cNvSpPr>
                      <a:spLocks noChangeArrowheads="1"/>
                    </p:cNvSpPr>
                    <p:nvPr/>
                  </p:nvSpPr>
                  <p:spPr bwMode="auto">
                    <a:xfrm>
                      <a:off x="5415646" y="2995810"/>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27" name="AutoShape 189"/>
                    <p:cNvSpPr>
                      <a:spLocks noChangeArrowheads="1"/>
                    </p:cNvSpPr>
                    <p:nvPr/>
                  </p:nvSpPr>
                  <p:spPr bwMode="auto">
                    <a:xfrm>
                      <a:off x="5415646" y="2920616"/>
                      <a:ext cx="675472"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530" name="Freeform 190"/>
                    <p:cNvSpPr>
                      <a:spLocks/>
                    </p:cNvSpPr>
                    <p:nvPr/>
                  </p:nvSpPr>
                  <p:spPr bwMode="auto">
                    <a:xfrm>
                      <a:off x="5969311" y="2922183"/>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531" name="Freeform 191"/>
                    <p:cNvSpPr>
                      <a:spLocks/>
                    </p:cNvSpPr>
                    <p:nvPr/>
                  </p:nvSpPr>
                  <p:spPr bwMode="auto">
                    <a:xfrm>
                      <a:off x="5500543" y="2936282"/>
                      <a:ext cx="524136" cy="4543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533" name="Freeform 192"/>
                    <p:cNvSpPr>
                      <a:spLocks/>
                    </p:cNvSpPr>
                    <p:nvPr/>
                  </p:nvSpPr>
                  <p:spPr bwMode="auto">
                    <a:xfrm>
                      <a:off x="5622348" y="2933149"/>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511" name="Straight Connector 510"/>
                  <p:cNvCxnSpPr/>
                  <p:nvPr/>
                </p:nvCxnSpPr>
                <p:spPr>
                  <a:xfrm flipH="1">
                    <a:off x="6997483" y="2125348"/>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a:off x="6875678" y="230393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6871985" y="236816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a:off x="6871985" y="244492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6868295" y="250914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6864603" y="2570243"/>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6864603" y="263760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a:off x="6860913" y="270653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a:off x="6868295" y="277545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6871985" y="284282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6871985" y="2911747"/>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6875678" y="297597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flipH="1">
                    <a:off x="6875678" y="2131614"/>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 name="Group 638"/>
              <p:cNvGrpSpPr>
                <a:grpSpLocks/>
              </p:cNvGrpSpPr>
              <p:nvPr/>
            </p:nvGrpSpPr>
            <p:grpSpPr bwMode="auto">
              <a:xfrm>
                <a:off x="1301655" y="4876798"/>
                <a:ext cx="331695" cy="1030941"/>
                <a:chOff x="6240352" y="2055335"/>
                <a:chExt cx="771307" cy="1017716"/>
              </a:xfrm>
            </p:grpSpPr>
            <p:grpSp>
              <p:nvGrpSpPr>
                <p:cNvPr id="23" name="Group 639"/>
                <p:cNvGrpSpPr>
                  <a:grpSpLocks/>
                </p:cNvGrpSpPr>
                <p:nvPr/>
              </p:nvGrpSpPr>
              <p:grpSpPr bwMode="auto">
                <a:xfrm>
                  <a:off x="6240352" y="2235573"/>
                  <a:ext cx="697981" cy="837478"/>
                  <a:chOff x="6395998" y="3062424"/>
                  <a:chExt cx="564403" cy="837478"/>
                </a:xfrm>
              </p:grpSpPr>
              <p:sp>
                <p:nvSpPr>
                  <p:cNvPr id="661" name="Rectangle 660"/>
                  <p:cNvSpPr/>
                  <p:nvPr/>
                </p:nvSpPr>
                <p:spPr>
                  <a:xfrm>
                    <a:off x="6510235" y="3061859"/>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662" name="Straight Connector 661"/>
                  <p:cNvCxnSpPr/>
                  <p:nvPr/>
                </p:nvCxnSpPr>
                <p:spPr>
                  <a:xfrm flipV="1">
                    <a:off x="6847508"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3" name="Rectangle 662"/>
                  <p:cNvSpPr/>
                  <p:nvPr/>
                </p:nvSpPr>
                <p:spPr>
                  <a:xfrm>
                    <a:off x="6477404" y="30712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664" name="Straight Connector 663"/>
                  <p:cNvCxnSpPr/>
                  <p:nvPr/>
                </p:nvCxnSpPr>
                <p:spPr>
                  <a:xfrm flipV="1">
                    <a:off x="6396816"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5" name="Rectangle 664"/>
                  <p:cNvSpPr/>
                  <p:nvPr/>
                </p:nvSpPr>
                <p:spPr>
                  <a:xfrm>
                    <a:off x="6817661" y="3702569"/>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666" name="Rectangle 665"/>
                  <p:cNvSpPr/>
                  <p:nvPr/>
                </p:nvSpPr>
                <p:spPr>
                  <a:xfrm>
                    <a:off x="6405771" y="3157416"/>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667" name="Straight Connector 666"/>
                  <p:cNvCxnSpPr/>
                  <p:nvPr/>
                </p:nvCxnSpPr>
                <p:spPr>
                  <a:xfrm flipV="1">
                    <a:off x="6847508" y="3804394"/>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667"/>
                  <p:cNvGrpSpPr>
                    <a:grpSpLocks/>
                  </p:cNvGrpSpPr>
                  <p:nvPr/>
                </p:nvGrpSpPr>
                <p:grpSpPr bwMode="auto">
                  <a:xfrm>
                    <a:off x="6400318" y="3137421"/>
                    <a:ext cx="559121" cy="92788"/>
                    <a:chOff x="6582044" y="2846082"/>
                    <a:chExt cx="559121" cy="92788"/>
                  </a:xfrm>
                </p:grpSpPr>
                <p:cxnSp>
                  <p:nvCxnSpPr>
                    <p:cNvPr id="696" name="Straight Connector 695"/>
                    <p:cNvCxnSpPr/>
                    <p:nvPr/>
                  </p:nvCxnSpPr>
                  <p:spPr>
                    <a:xfrm flipV="1">
                      <a:off x="7029233" y="2845713"/>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581527" y="293813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668"/>
                  <p:cNvGrpSpPr>
                    <a:grpSpLocks/>
                  </p:cNvGrpSpPr>
                  <p:nvPr/>
                </p:nvGrpSpPr>
                <p:grpSpPr bwMode="auto">
                  <a:xfrm>
                    <a:off x="6399838" y="3203285"/>
                    <a:ext cx="559121" cy="92788"/>
                    <a:chOff x="6582044" y="2846082"/>
                    <a:chExt cx="559121" cy="92788"/>
                  </a:xfrm>
                </p:grpSpPr>
                <p:cxnSp>
                  <p:nvCxnSpPr>
                    <p:cNvPr id="694" name="Straight Connector 693"/>
                    <p:cNvCxnSpPr/>
                    <p:nvPr/>
                  </p:nvCxnSpPr>
                  <p:spPr>
                    <a:xfrm flipV="1">
                      <a:off x="7032698" y="2845644"/>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flipV="1">
                      <a:off x="6582008" y="2936503"/>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669"/>
                  <p:cNvGrpSpPr>
                    <a:grpSpLocks/>
                  </p:cNvGrpSpPr>
                  <p:nvPr/>
                </p:nvGrpSpPr>
                <p:grpSpPr bwMode="auto">
                  <a:xfrm>
                    <a:off x="6399358" y="3269149"/>
                    <a:ext cx="559121" cy="92788"/>
                    <a:chOff x="6582044" y="2846082"/>
                    <a:chExt cx="559121" cy="92788"/>
                  </a:xfrm>
                </p:grpSpPr>
                <p:cxnSp>
                  <p:nvCxnSpPr>
                    <p:cNvPr id="692" name="Straight Connector 691"/>
                    <p:cNvCxnSpPr/>
                    <p:nvPr/>
                  </p:nvCxnSpPr>
                  <p:spPr>
                    <a:xfrm flipV="1">
                      <a:off x="7027208" y="2845574"/>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flipV="1">
                      <a:off x="6582488" y="2936433"/>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670"/>
                  <p:cNvGrpSpPr>
                    <a:grpSpLocks/>
                  </p:cNvGrpSpPr>
                  <p:nvPr/>
                </p:nvGrpSpPr>
                <p:grpSpPr bwMode="auto">
                  <a:xfrm>
                    <a:off x="6398878" y="3335013"/>
                    <a:ext cx="559121" cy="92788"/>
                    <a:chOff x="6582044" y="2846082"/>
                    <a:chExt cx="559121" cy="92788"/>
                  </a:xfrm>
                </p:grpSpPr>
                <p:cxnSp>
                  <p:nvCxnSpPr>
                    <p:cNvPr id="690" name="Straight Connector 689"/>
                    <p:cNvCxnSpPr/>
                    <p:nvPr/>
                  </p:nvCxnSpPr>
                  <p:spPr>
                    <a:xfrm flipV="1">
                      <a:off x="7027688" y="2845504"/>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flipV="1">
                      <a:off x="6582967" y="2936363"/>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671"/>
                  <p:cNvGrpSpPr>
                    <a:grpSpLocks/>
                  </p:cNvGrpSpPr>
                  <p:nvPr/>
                </p:nvGrpSpPr>
                <p:grpSpPr bwMode="auto">
                  <a:xfrm>
                    <a:off x="6398398" y="3400877"/>
                    <a:ext cx="559121" cy="92788"/>
                    <a:chOff x="6582044" y="2846082"/>
                    <a:chExt cx="559121" cy="92788"/>
                  </a:xfrm>
                </p:grpSpPr>
                <p:cxnSp>
                  <p:nvCxnSpPr>
                    <p:cNvPr id="688" name="Straight Connector 687"/>
                    <p:cNvCxnSpPr/>
                    <p:nvPr/>
                  </p:nvCxnSpPr>
                  <p:spPr>
                    <a:xfrm flipV="1">
                      <a:off x="7028167" y="2845435"/>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flipV="1">
                      <a:off x="6583447" y="2936293"/>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672"/>
                  <p:cNvGrpSpPr>
                    <a:grpSpLocks/>
                  </p:cNvGrpSpPr>
                  <p:nvPr/>
                </p:nvGrpSpPr>
                <p:grpSpPr bwMode="auto">
                  <a:xfrm>
                    <a:off x="6397918" y="3466741"/>
                    <a:ext cx="559121" cy="92788"/>
                    <a:chOff x="6582044" y="2846082"/>
                    <a:chExt cx="559121" cy="92788"/>
                  </a:xfrm>
                </p:grpSpPr>
                <p:cxnSp>
                  <p:nvCxnSpPr>
                    <p:cNvPr id="686" name="Straight Connector 685"/>
                    <p:cNvCxnSpPr/>
                    <p:nvPr/>
                  </p:nvCxnSpPr>
                  <p:spPr>
                    <a:xfrm flipV="1">
                      <a:off x="7028649" y="2845365"/>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6586912" y="2939356"/>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673"/>
                  <p:cNvGrpSpPr>
                    <a:grpSpLocks/>
                  </p:cNvGrpSpPr>
                  <p:nvPr/>
                </p:nvGrpSpPr>
                <p:grpSpPr bwMode="auto">
                  <a:xfrm>
                    <a:off x="6397438" y="3532605"/>
                    <a:ext cx="559121" cy="92788"/>
                    <a:chOff x="6582044" y="2846082"/>
                    <a:chExt cx="559121" cy="92788"/>
                  </a:xfrm>
                </p:grpSpPr>
                <p:cxnSp>
                  <p:nvCxnSpPr>
                    <p:cNvPr id="684" name="Straight Connector 683"/>
                    <p:cNvCxnSpPr/>
                    <p:nvPr/>
                  </p:nvCxnSpPr>
                  <p:spPr>
                    <a:xfrm flipV="1">
                      <a:off x="7029128" y="2843728"/>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V="1">
                      <a:off x="6581422" y="293928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674"/>
                  <p:cNvGrpSpPr>
                    <a:grpSpLocks/>
                  </p:cNvGrpSpPr>
                  <p:nvPr/>
                </p:nvGrpSpPr>
                <p:grpSpPr bwMode="auto">
                  <a:xfrm>
                    <a:off x="6396958" y="3598469"/>
                    <a:ext cx="559121" cy="92788"/>
                    <a:chOff x="6582044" y="2846082"/>
                    <a:chExt cx="559121" cy="92788"/>
                  </a:xfrm>
                </p:grpSpPr>
                <p:cxnSp>
                  <p:nvCxnSpPr>
                    <p:cNvPr id="682" name="Straight Connector 681"/>
                    <p:cNvCxnSpPr/>
                    <p:nvPr/>
                  </p:nvCxnSpPr>
                  <p:spPr>
                    <a:xfrm flipV="1">
                      <a:off x="7029607" y="2843658"/>
                      <a:ext cx="116405"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V="1">
                      <a:off x="6581901" y="293921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6" name="Group 675"/>
                  <p:cNvGrpSpPr>
                    <a:grpSpLocks/>
                  </p:cNvGrpSpPr>
                  <p:nvPr/>
                </p:nvGrpSpPr>
                <p:grpSpPr bwMode="auto">
                  <a:xfrm>
                    <a:off x="6396478" y="3664333"/>
                    <a:ext cx="559121" cy="92788"/>
                    <a:chOff x="6582044" y="2846082"/>
                    <a:chExt cx="559121" cy="92788"/>
                  </a:xfrm>
                </p:grpSpPr>
                <p:cxnSp>
                  <p:nvCxnSpPr>
                    <p:cNvPr id="680" name="Straight Connector 679"/>
                    <p:cNvCxnSpPr/>
                    <p:nvPr/>
                  </p:nvCxnSpPr>
                  <p:spPr>
                    <a:xfrm flipV="1">
                      <a:off x="7027105" y="284672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flipV="1">
                      <a:off x="6582382" y="293914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7" name="Group 676"/>
                  <p:cNvGrpSpPr>
                    <a:grpSpLocks/>
                  </p:cNvGrpSpPr>
                  <p:nvPr/>
                </p:nvGrpSpPr>
                <p:grpSpPr bwMode="auto">
                  <a:xfrm>
                    <a:off x="6395998" y="3730197"/>
                    <a:ext cx="559121" cy="92788"/>
                    <a:chOff x="6582044" y="2846082"/>
                    <a:chExt cx="559121" cy="92788"/>
                  </a:xfrm>
                </p:grpSpPr>
                <p:cxnSp>
                  <p:nvCxnSpPr>
                    <p:cNvPr id="678" name="Straight Connector 677"/>
                    <p:cNvCxnSpPr/>
                    <p:nvPr/>
                  </p:nvCxnSpPr>
                  <p:spPr>
                    <a:xfrm flipV="1">
                      <a:off x="7027584" y="284665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flipV="1">
                      <a:off x="6582862" y="293907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18" name="Group 640"/>
                <p:cNvGrpSpPr>
                  <a:grpSpLocks/>
                </p:cNvGrpSpPr>
                <p:nvPr/>
              </p:nvGrpSpPr>
              <p:grpSpPr bwMode="auto">
                <a:xfrm>
                  <a:off x="6280049" y="2055335"/>
                  <a:ext cx="731610" cy="920732"/>
                  <a:chOff x="6280049" y="2055335"/>
                  <a:chExt cx="731610" cy="920732"/>
                </a:xfrm>
              </p:grpSpPr>
              <p:grpSp>
                <p:nvGrpSpPr>
                  <p:cNvPr id="1319" name="Group 641"/>
                  <p:cNvGrpSpPr>
                    <a:grpSpLocks/>
                  </p:cNvGrpSpPr>
                  <p:nvPr/>
                </p:nvGrpSpPr>
                <p:grpSpPr bwMode="auto">
                  <a:xfrm>
                    <a:off x="6280049" y="2055335"/>
                    <a:ext cx="680752" cy="139401"/>
                    <a:chOff x="5414286" y="2921098"/>
                    <a:chExt cx="680752" cy="139401"/>
                  </a:xfrm>
                </p:grpSpPr>
                <p:sp>
                  <p:nvSpPr>
                    <p:cNvPr id="656" name="Rectangle 188"/>
                    <p:cNvSpPr>
                      <a:spLocks noChangeArrowheads="1"/>
                    </p:cNvSpPr>
                    <p:nvPr/>
                  </p:nvSpPr>
                  <p:spPr bwMode="auto">
                    <a:xfrm>
                      <a:off x="5419894" y="2995812"/>
                      <a:ext cx="54628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657" name="AutoShape 189"/>
                    <p:cNvSpPr>
                      <a:spLocks noChangeArrowheads="1"/>
                    </p:cNvSpPr>
                    <p:nvPr/>
                  </p:nvSpPr>
                  <p:spPr bwMode="auto">
                    <a:xfrm>
                      <a:off x="5419894" y="2920618"/>
                      <a:ext cx="67177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658" name="Freeform 190"/>
                    <p:cNvSpPr>
                      <a:spLocks/>
                    </p:cNvSpPr>
                    <p:nvPr/>
                  </p:nvSpPr>
                  <p:spPr bwMode="auto">
                    <a:xfrm>
                      <a:off x="5969869" y="2922185"/>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659" name="Freeform 191"/>
                    <p:cNvSpPr>
                      <a:spLocks/>
                    </p:cNvSpPr>
                    <p:nvPr/>
                  </p:nvSpPr>
                  <p:spPr bwMode="auto">
                    <a:xfrm>
                      <a:off x="5501098" y="2936284"/>
                      <a:ext cx="524136" cy="4543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660" name="Freeform 192"/>
                    <p:cNvSpPr>
                      <a:spLocks/>
                    </p:cNvSpPr>
                    <p:nvPr/>
                  </p:nvSpPr>
                  <p:spPr bwMode="auto">
                    <a:xfrm>
                      <a:off x="5622906" y="2933151"/>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643" name="Straight Connector 642"/>
                  <p:cNvCxnSpPr/>
                  <p:nvPr/>
                </p:nvCxnSpPr>
                <p:spPr>
                  <a:xfrm flipH="1">
                    <a:off x="6998041" y="2125350"/>
                    <a:ext cx="11072"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a:off x="6876233" y="230393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a:off x="6872543" y="236816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6872543" y="24449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a:off x="6868851" y="25091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a:off x="6865161" y="257024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6865161" y="263760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6861469" y="270653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6868851" y="277546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6872543" y="28428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a:off x="6872543" y="291174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6876233" y="297597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6876233" y="2131616"/>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20" name="Group 697"/>
              <p:cNvGrpSpPr>
                <a:grpSpLocks/>
              </p:cNvGrpSpPr>
              <p:nvPr/>
            </p:nvGrpSpPr>
            <p:grpSpPr bwMode="auto">
              <a:xfrm>
                <a:off x="1678171" y="4876798"/>
                <a:ext cx="331695" cy="1030941"/>
                <a:chOff x="6240352" y="2055335"/>
                <a:chExt cx="771307" cy="1017716"/>
              </a:xfrm>
            </p:grpSpPr>
            <p:grpSp>
              <p:nvGrpSpPr>
                <p:cNvPr id="1321" name="Group 698"/>
                <p:cNvGrpSpPr>
                  <a:grpSpLocks/>
                </p:cNvGrpSpPr>
                <p:nvPr/>
              </p:nvGrpSpPr>
              <p:grpSpPr bwMode="auto">
                <a:xfrm>
                  <a:off x="6240352" y="2235573"/>
                  <a:ext cx="697981" cy="837478"/>
                  <a:chOff x="6395998" y="3062424"/>
                  <a:chExt cx="564403" cy="837478"/>
                </a:xfrm>
              </p:grpSpPr>
              <p:sp>
                <p:nvSpPr>
                  <p:cNvPr id="720" name="Rectangle 719"/>
                  <p:cNvSpPr/>
                  <p:nvPr/>
                </p:nvSpPr>
                <p:spPr>
                  <a:xfrm>
                    <a:off x="6509637" y="3061859"/>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21" name="Straight Connector 720"/>
                  <p:cNvCxnSpPr/>
                  <p:nvPr/>
                </p:nvCxnSpPr>
                <p:spPr>
                  <a:xfrm flipV="1">
                    <a:off x="6846909"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2" name="Rectangle 721"/>
                  <p:cNvSpPr/>
                  <p:nvPr/>
                </p:nvSpPr>
                <p:spPr>
                  <a:xfrm>
                    <a:off x="6476804" y="30712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23" name="Straight Connector 722"/>
                  <p:cNvCxnSpPr/>
                  <p:nvPr/>
                </p:nvCxnSpPr>
                <p:spPr>
                  <a:xfrm flipV="1">
                    <a:off x="6396218"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4" name="Rectangle 723"/>
                  <p:cNvSpPr/>
                  <p:nvPr/>
                </p:nvSpPr>
                <p:spPr>
                  <a:xfrm>
                    <a:off x="6817061" y="3702569"/>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725" name="Rectangle 724"/>
                  <p:cNvSpPr/>
                  <p:nvPr/>
                </p:nvSpPr>
                <p:spPr>
                  <a:xfrm>
                    <a:off x="6405171" y="3157416"/>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26" name="Straight Connector 725"/>
                  <p:cNvCxnSpPr/>
                  <p:nvPr/>
                </p:nvCxnSpPr>
                <p:spPr>
                  <a:xfrm flipV="1">
                    <a:off x="6846909" y="3804394"/>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22" name="Group 726"/>
                  <p:cNvGrpSpPr>
                    <a:grpSpLocks/>
                  </p:cNvGrpSpPr>
                  <p:nvPr/>
                </p:nvGrpSpPr>
                <p:grpSpPr bwMode="auto">
                  <a:xfrm>
                    <a:off x="6400318" y="3137421"/>
                    <a:ext cx="559121" cy="92788"/>
                    <a:chOff x="6582044" y="2846082"/>
                    <a:chExt cx="559121" cy="92788"/>
                  </a:xfrm>
                </p:grpSpPr>
                <p:cxnSp>
                  <p:nvCxnSpPr>
                    <p:cNvPr id="755" name="Straight Connector 754"/>
                    <p:cNvCxnSpPr/>
                    <p:nvPr/>
                  </p:nvCxnSpPr>
                  <p:spPr>
                    <a:xfrm flipV="1">
                      <a:off x="7028633" y="2845713"/>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flipV="1">
                      <a:off x="6580927" y="293813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8" name="Group 727"/>
                  <p:cNvGrpSpPr>
                    <a:grpSpLocks/>
                  </p:cNvGrpSpPr>
                  <p:nvPr/>
                </p:nvGrpSpPr>
                <p:grpSpPr bwMode="auto">
                  <a:xfrm>
                    <a:off x="6399838" y="3203285"/>
                    <a:ext cx="559121" cy="92788"/>
                    <a:chOff x="6582044" y="2846082"/>
                    <a:chExt cx="559121" cy="92788"/>
                  </a:xfrm>
                </p:grpSpPr>
                <p:cxnSp>
                  <p:nvCxnSpPr>
                    <p:cNvPr id="753" name="Straight Connector 752"/>
                    <p:cNvCxnSpPr/>
                    <p:nvPr/>
                  </p:nvCxnSpPr>
                  <p:spPr>
                    <a:xfrm flipV="1">
                      <a:off x="7029115" y="2845644"/>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flipV="1">
                      <a:off x="6581409" y="293650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9" name="Group 728"/>
                  <p:cNvGrpSpPr>
                    <a:grpSpLocks/>
                  </p:cNvGrpSpPr>
                  <p:nvPr/>
                </p:nvGrpSpPr>
                <p:grpSpPr bwMode="auto">
                  <a:xfrm>
                    <a:off x="6399358" y="3269149"/>
                    <a:ext cx="559121" cy="92788"/>
                    <a:chOff x="6582044" y="2846082"/>
                    <a:chExt cx="559121" cy="92788"/>
                  </a:xfrm>
                </p:grpSpPr>
                <p:cxnSp>
                  <p:nvCxnSpPr>
                    <p:cNvPr id="751" name="Straight Connector 750"/>
                    <p:cNvCxnSpPr/>
                    <p:nvPr/>
                  </p:nvCxnSpPr>
                  <p:spPr>
                    <a:xfrm flipV="1">
                      <a:off x="7026610" y="2845574"/>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V="1">
                      <a:off x="6581888" y="293643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0" name="Group 729"/>
                  <p:cNvGrpSpPr>
                    <a:grpSpLocks/>
                  </p:cNvGrpSpPr>
                  <p:nvPr/>
                </p:nvGrpSpPr>
                <p:grpSpPr bwMode="auto">
                  <a:xfrm>
                    <a:off x="6398878" y="3335013"/>
                    <a:ext cx="559121" cy="92788"/>
                    <a:chOff x="6582044" y="2846082"/>
                    <a:chExt cx="559121" cy="92788"/>
                  </a:xfrm>
                </p:grpSpPr>
                <p:cxnSp>
                  <p:nvCxnSpPr>
                    <p:cNvPr id="749" name="Straight Connector 748"/>
                    <p:cNvCxnSpPr/>
                    <p:nvPr/>
                  </p:nvCxnSpPr>
                  <p:spPr>
                    <a:xfrm flipV="1">
                      <a:off x="7027090" y="2845504"/>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6582367" y="293636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1" name="Group 730"/>
                  <p:cNvGrpSpPr>
                    <a:grpSpLocks/>
                  </p:cNvGrpSpPr>
                  <p:nvPr/>
                </p:nvGrpSpPr>
                <p:grpSpPr bwMode="auto">
                  <a:xfrm>
                    <a:off x="6398398" y="3400877"/>
                    <a:ext cx="559121" cy="92788"/>
                    <a:chOff x="6582044" y="2846082"/>
                    <a:chExt cx="559121" cy="92788"/>
                  </a:xfrm>
                </p:grpSpPr>
                <p:cxnSp>
                  <p:nvCxnSpPr>
                    <p:cNvPr id="747" name="Straight Connector 746"/>
                    <p:cNvCxnSpPr/>
                    <p:nvPr/>
                  </p:nvCxnSpPr>
                  <p:spPr>
                    <a:xfrm flipV="1">
                      <a:off x="7027569" y="2845435"/>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flipV="1">
                      <a:off x="6582847" y="293629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2" name="Group 731"/>
                  <p:cNvGrpSpPr>
                    <a:grpSpLocks/>
                  </p:cNvGrpSpPr>
                  <p:nvPr/>
                </p:nvGrpSpPr>
                <p:grpSpPr bwMode="auto">
                  <a:xfrm>
                    <a:off x="6397918" y="3466741"/>
                    <a:ext cx="559121" cy="92788"/>
                    <a:chOff x="6582044" y="2846082"/>
                    <a:chExt cx="559121" cy="92788"/>
                  </a:xfrm>
                </p:grpSpPr>
                <p:cxnSp>
                  <p:nvCxnSpPr>
                    <p:cNvPr id="745" name="Straight Connector 744"/>
                    <p:cNvCxnSpPr/>
                    <p:nvPr/>
                  </p:nvCxnSpPr>
                  <p:spPr>
                    <a:xfrm flipV="1">
                      <a:off x="7028051" y="2845365"/>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flipV="1">
                      <a:off x="6583328" y="293935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3" name="Group 732"/>
                  <p:cNvGrpSpPr>
                    <a:grpSpLocks/>
                  </p:cNvGrpSpPr>
                  <p:nvPr/>
                </p:nvGrpSpPr>
                <p:grpSpPr bwMode="auto">
                  <a:xfrm>
                    <a:off x="6397438" y="3532605"/>
                    <a:ext cx="559121" cy="92788"/>
                    <a:chOff x="6582044" y="2846082"/>
                    <a:chExt cx="559121" cy="92788"/>
                  </a:xfrm>
                </p:grpSpPr>
                <p:cxnSp>
                  <p:nvCxnSpPr>
                    <p:cNvPr id="743" name="Straight Connector 742"/>
                    <p:cNvCxnSpPr/>
                    <p:nvPr/>
                  </p:nvCxnSpPr>
                  <p:spPr>
                    <a:xfrm flipV="1">
                      <a:off x="7028530" y="2843728"/>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flipV="1">
                      <a:off x="6580824" y="293928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4" name="Group 733"/>
                  <p:cNvGrpSpPr>
                    <a:grpSpLocks/>
                  </p:cNvGrpSpPr>
                  <p:nvPr/>
                </p:nvGrpSpPr>
                <p:grpSpPr bwMode="auto">
                  <a:xfrm>
                    <a:off x="6396958" y="3598469"/>
                    <a:ext cx="559121" cy="92788"/>
                    <a:chOff x="6582044" y="2846082"/>
                    <a:chExt cx="559121" cy="92788"/>
                  </a:xfrm>
                </p:grpSpPr>
                <p:cxnSp>
                  <p:nvCxnSpPr>
                    <p:cNvPr id="741" name="Straight Connector 740"/>
                    <p:cNvCxnSpPr/>
                    <p:nvPr/>
                  </p:nvCxnSpPr>
                  <p:spPr>
                    <a:xfrm flipV="1">
                      <a:off x="7029010" y="2843658"/>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flipV="1">
                      <a:off x="6581303" y="293921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5" name="Group 734"/>
                  <p:cNvGrpSpPr>
                    <a:grpSpLocks/>
                  </p:cNvGrpSpPr>
                  <p:nvPr/>
                </p:nvGrpSpPr>
                <p:grpSpPr bwMode="auto">
                  <a:xfrm>
                    <a:off x="6396478" y="3664333"/>
                    <a:ext cx="559121" cy="92788"/>
                    <a:chOff x="6582044" y="2846082"/>
                    <a:chExt cx="559121" cy="92788"/>
                  </a:xfrm>
                </p:grpSpPr>
                <p:cxnSp>
                  <p:nvCxnSpPr>
                    <p:cNvPr id="739" name="Straight Connector 738"/>
                    <p:cNvCxnSpPr/>
                    <p:nvPr/>
                  </p:nvCxnSpPr>
                  <p:spPr>
                    <a:xfrm flipV="1">
                      <a:off x="7026505" y="284672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flipV="1">
                      <a:off x="6581785" y="2939147"/>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6" name="Group 735"/>
                  <p:cNvGrpSpPr>
                    <a:grpSpLocks/>
                  </p:cNvGrpSpPr>
                  <p:nvPr/>
                </p:nvGrpSpPr>
                <p:grpSpPr bwMode="auto">
                  <a:xfrm>
                    <a:off x="6395998" y="3730197"/>
                    <a:ext cx="559121" cy="92788"/>
                    <a:chOff x="6582044" y="2846082"/>
                    <a:chExt cx="559121" cy="92788"/>
                  </a:xfrm>
                </p:grpSpPr>
                <p:cxnSp>
                  <p:nvCxnSpPr>
                    <p:cNvPr id="737" name="Straight Connector 736"/>
                    <p:cNvCxnSpPr/>
                    <p:nvPr/>
                  </p:nvCxnSpPr>
                  <p:spPr>
                    <a:xfrm flipV="1">
                      <a:off x="7026985" y="284665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flipV="1">
                      <a:off x="6582264" y="293907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57" name="Group 699"/>
                <p:cNvGrpSpPr>
                  <a:grpSpLocks/>
                </p:cNvGrpSpPr>
                <p:nvPr/>
              </p:nvGrpSpPr>
              <p:grpSpPr bwMode="auto">
                <a:xfrm>
                  <a:off x="6280049" y="2055335"/>
                  <a:ext cx="731610" cy="920732"/>
                  <a:chOff x="6280049" y="2055335"/>
                  <a:chExt cx="731610" cy="920732"/>
                </a:xfrm>
              </p:grpSpPr>
              <p:grpSp>
                <p:nvGrpSpPr>
                  <p:cNvPr id="32" name="Group 700"/>
                  <p:cNvGrpSpPr>
                    <a:grpSpLocks/>
                  </p:cNvGrpSpPr>
                  <p:nvPr/>
                </p:nvGrpSpPr>
                <p:grpSpPr bwMode="auto">
                  <a:xfrm>
                    <a:off x="6280049" y="2055335"/>
                    <a:ext cx="680752" cy="139401"/>
                    <a:chOff x="5414286" y="2921098"/>
                    <a:chExt cx="680752" cy="139401"/>
                  </a:xfrm>
                </p:grpSpPr>
                <p:sp>
                  <p:nvSpPr>
                    <p:cNvPr id="715" name="Rectangle 188"/>
                    <p:cNvSpPr>
                      <a:spLocks noChangeArrowheads="1"/>
                    </p:cNvSpPr>
                    <p:nvPr/>
                  </p:nvSpPr>
                  <p:spPr bwMode="auto">
                    <a:xfrm>
                      <a:off x="5415463" y="2995812"/>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16" name="AutoShape 189"/>
                    <p:cNvSpPr>
                      <a:spLocks noChangeArrowheads="1"/>
                    </p:cNvSpPr>
                    <p:nvPr/>
                  </p:nvSpPr>
                  <p:spPr bwMode="auto">
                    <a:xfrm>
                      <a:off x="5415463" y="2920618"/>
                      <a:ext cx="675472"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17" name="Freeform 190"/>
                    <p:cNvSpPr>
                      <a:spLocks/>
                    </p:cNvSpPr>
                    <p:nvPr/>
                  </p:nvSpPr>
                  <p:spPr bwMode="auto">
                    <a:xfrm>
                      <a:off x="5969127" y="2922185"/>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718" name="Freeform 191"/>
                    <p:cNvSpPr>
                      <a:spLocks/>
                    </p:cNvSpPr>
                    <p:nvPr/>
                  </p:nvSpPr>
                  <p:spPr bwMode="auto">
                    <a:xfrm>
                      <a:off x="5500359" y="2936284"/>
                      <a:ext cx="524136" cy="4543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719" name="Freeform 192"/>
                    <p:cNvSpPr>
                      <a:spLocks/>
                    </p:cNvSpPr>
                    <p:nvPr/>
                  </p:nvSpPr>
                  <p:spPr bwMode="auto">
                    <a:xfrm>
                      <a:off x="5622164" y="2933151"/>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702" name="Straight Connector 701"/>
                  <p:cNvCxnSpPr/>
                  <p:nvPr/>
                </p:nvCxnSpPr>
                <p:spPr>
                  <a:xfrm flipH="1">
                    <a:off x="6997299" y="2125350"/>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6875494" y="230393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6871802" y="236816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6871802" y="244492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6868112" y="250915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6864420" y="257024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6864420" y="263760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6860730" y="270653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6868112" y="277546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6871802" y="284282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6871802" y="291174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6875494" y="297597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H="1">
                    <a:off x="6875494" y="2131616"/>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 name="Group 756"/>
              <p:cNvGrpSpPr>
                <a:grpSpLocks/>
              </p:cNvGrpSpPr>
              <p:nvPr/>
            </p:nvGrpSpPr>
            <p:grpSpPr bwMode="auto">
              <a:xfrm>
                <a:off x="2054687" y="4876798"/>
                <a:ext cx="331695" cy="1030941"/>
                <a:chOff x="6240352" y="2055335"/>
                <a:chExt cx="771307" cy="1017716"/>
              </a:xfrm>
            </p:grpSpPr>
            <p:grpSp>
              <p:nvGrpSpPr>
                <p:cNvPr id="34" name="Group 757"/>
                <p:cNvGrpSpPr>
                  <a:grpSpLocks/>
                </p:cNvGrpSpPr>
                <p:nvPr/>
              </p:nvGrpSpPr>
              <p:grpSpPr bwMode="auto">
                <a:xfrm>
                  <a:off x="6240352" y="2235573"/>
                  <a:ext cx="697981" cy="837478"/>
                  <a:chOff x="6395998" y="3062424"/>
                  <a:chExt cx="564403" cy="837478"/>
                </a:xfrm>
              </p:grpSpPr>
              <p:sp>
                <p:nvSpPr>
                  <p:cNvPr id="779" name="Rectangle 778"/>
                  <p:cNvSpPr/>
                  <p:nvPr/>
                </p:nvSpPr>
                <p:spPr>
                  <a:xfrm>
                    <a:off x="6509037" y="3061859"/>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80" name="Straight Connector 779"/>
                  <p:cNvCxnSpPr/>
                  <p:nvPr/>
                </p:nvCxnSpPr>
                <p:spPr>
                  <a:xfrm flipV="1">
                    <a:off x="6846311"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1" name="Rectangle 780"/>
                  <p:cNvSpPr/>
                  <p:nvPr/>
                </p:nvSpPr>
                <p:spPr>
                  <a:xfrm>
                    <a:off x="6476206" y="30712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82" name="Straight Connector 781"/>
                  <p:cNvCxnSpPr/>
                  <p:nvPr/>
                </p:nvCxnSpPr>
                <p:spPr>
                  <a:xfrm flipV="1">
                    <a:off x="6395618"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3" name="Rectangle 782"/>
                  <p:cNvSpPr/>
                  <p:nvPr/>
                </p:nvSpPr>
                <p:spPr>
                  <a:xfrm>
                    <a:off x="6816464" y="3702569"/>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784" name="Rectangle 783"/>
                  <p:cNvSpPr/>
                  <p:nvPr/>
                </p:nvSpPr>
                <p:spPr>
                  <a:xfrm>
                    <a:off x="6404573" y="3157416"/>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785" name="Straight Connector 784"/>
                  <p:cNvCxnSpPr/>
                  <p:nvPr/>
                </p:nvCxnSpPr>
                <p:spPr>
                  <a:xfrm flipV="1">
                    <a:off x="6846311" y="3804394"/>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785"/>
                  <p:cNvGrpSpPr>
                    <a:grpSpLocks/>
                  </p:cNvGrpSpPr>
                  <p:nvPr/>
                </p:nvGrpSpPr>
                <p:grpSpPr bwMode="auto">
                  <a:xfrm>
                    <a:off x="6400318" y="3137421"/>
                    <a:ext cx="559121" cy="92788"/>
                    <a:chOff x="6582044" y="2846082"/>
                    <a:chExt cx="559121" cy="92788"/>
                  </a:xfrm>
                </p:grpSpPr>
                <p:cxnSp>
                  <p:nvCxnSpPr>
                    <p:cNvPr id="814" name="Straight Connector 813"/>
                    <p:cNvCxnSpPr/>
                    <p:nvPr/>
                  </p:nvCxnSpPr>
                  <p:spPr>
                    <a:xfrm flipV="1">
                      <a:off x="7028036" y="2845713"/>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V="1">
                      <a:off x="6577344" y="2938138"/>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786"/>
                  <p:cNvGrpSpPr>
                    <a:grpSpLocks/>
                  </p:cNvGrpSpPr>
                  <p:nvPr/>
                </p:nvGrpSpPr>
                <p:grpSpPr bwMode="auto">
                  <a:xfrm>
                    <a:off x="6399838" y="3203285"/>
                    <a:ext cx="559121" cy="92788"/>
                    <a:chOff x="6582044" y="2846082"/>
                    <a:chExt cx="559121" cy="92788"/>
                  </a:xfrm>
                </p:grpSpPr>
                <p:cxnSp>
                  <p:nvCxnSpPr>
                    <p:cNvPr id="812" name="Straight Connector 811"/>
                    <p:cNvCxnSpPr/>
                    <p:nvPr/>
                  </p:nvCxnSpPr>
                  <p:spPr>
                    <a:xfrm flipV="1">
                      <a:off x="7028517" y="2845644"/>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V="1">
                      <a:off x="6580811" y="293650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787"/>
                  <p:cNvGrpSpPr>
                    <a:grpSpLocks/>
                  </p:cNvGrpSpPr>
                  <p:nvPr/>
                </p:nvGrpSpPr>
                <p:grpSpPr bwMode="auto">
                  <a:xfrm>
                    <a:off x="6399358" y="3269149"/>
                    <a:ext cx="559121" cy="92788"/>
                    <a:chOff x="6582044" y="2846082"/>
                    <a:chExt cx="559121" cy="92788"/>
                  </a:xfrm>
                </p:grpSpPr>
                <p:cxnSp>
                  <p:nvCxnSpPr>
                    <p:cNvPr id="810" name="Straight Connector 809"/>
                    <p:cNvCxnSpPr/>
                    <p:nvPr/>
                  </p:nvCxnSpPr>
                  <p:spPr>
                    <a:xfrm flipV="1">
                      <a:off x="7023027" y="2845574"/>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6581290" y="2936433"/>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788"/>
                  <p:cNvGrpSpPr>
                    <a:grpSpLocks/>
                  </p:cNvGrpSpPr>
                  <p:nvPr/>
                </p:nvGrpSpPr>
                <p:grpSpPr bwMode="auto">
                  <a:xfrm>
                    <a:off x="6398878" y="3335013"/>
                    <a:ext cx="559121" cy="92788"/>
                    <a:chOff x="6582044" y="2846082"/>
                    <a:chExt cx="559121" cy="92788"/>
                  </a:xfrm>
                </p:grpSpPr>
                <p:cxnSp>
                  <p:nvCxnSpPr>
                    <p:cNvPr id="808" name="Straight Connector 807"/>
                    <p:cNvCxnSpPr/>
                    <p:nvPr/>
                  </p:nvCxnSpPr>
                  <p:spPr>
                    <a:xfrm flipV="1">
                      <a:off x="7026490" y="2845504"/>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V="1">
                      <a:off x="6581770" y="2936363"/>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789"/>
                  <p:cNvGrpSpPr>
                    <a:grpSpLocks/>
                  </p:cNvGrpSpPr>
                  <p:nvPr/>
                </p:nvGrpSpPr>
                <p:grpSpPr bwMode="auto">
                  <a:xfrm>
                    <a:off x="6398398" y="3400877"/>
                    <a:ext cx="559121" cy="92788"/>
                    <a:chOff x="6582044" y="2846082"/>
                    <a:chExt cx="559121" cy="92788"/>
                  </a:xfrm>
                </p:grpSpPr>
                <p:cxnSp>
                  <p:nvCxnSpPr>
                    <p:cNvPr id="806" name="Straight Connector 805"/>
                    <p:cNvCxnSpPr/>
                    <p:nvPr/>
                  </p:nvCxnSpPr>
                  <p:spPr>
                    <a:xfrm flipV="1">
                      <a:off x="7026970" y="2845435"/>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6582249" y="2936293"/>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790"/>
                  <p:cNvGrpSpPr>
                    <a:grpSpLocks/>
                  </p:cNvGrpSpPr>
                  <p:nvPr/>
                </p:nvGrpSpPr>
                <p:grpSpPr bwMode="auto">
                  <a:xfrm>
                    <a:off x="6397918" y="3466741"/>
                    <a:ext cx="559121" cy="92788"/>
                    <a:chOff x="6582044" y="2846082"/>
                    <a:chExt cx="559121" cy="92788"/>
                  </a:xfrm>
                </p:grpSpPr>
                <p:cxnSp>
                  <p:nvCxnSpPr>
                    <p:cNvPr id="804" name="Straight Connector 803"/>
                    <p:cNvCxnSpPr/>
                    <p:nvPr/>
                  </p:nvCxnSpPr>
                  <p:spPr>
                    <a:xfrm flipV="1">
                      <a:off x="7027451" y="2845365"/>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6582730" y="293935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791"/>
                  <p:cNvGrpSpPr>
                    <a:grpSpLocks/>
                  </p:cNvGrpSpPr>
                  <p:nvPr/>
                </p:nvGrpSpPr>
                <p:grpSpPr bwMode="auto">
                  <a:xfrm>
                    <a:off x="6397438" y="3532605"/>
                    <a:ext cx="559121" cy="92788"/>
                    <a:chOff x="6582044" y="2846082"/>
                    <a:chExt cx="559121" cy="92788"/>
                  </a:xfrm>
                </p:grpSpPr>
                <p:cxnSp>
                  <p:nvCxnSpPr>
                    <p:cNvPr id="802" name="Straight Connector 801"/>
                    <p:cNvCxnSpPr/>
                    <p:nvPr/>
                  </p:nvCxnSpPr>
                  <p:spPr>
                    <a:xfrm flipV="1">
                      <a:off x="7027930" y="2843728"/>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V="1">
                      <a:off x="6577240" y="2939286"/>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792"/>
                  <p:cNvGrpSpPr>
                    <a:grpSpLocks/>
                  </p:cNvGrpSpPr>
                  <p:nvPr/>
                </p:nvGrpSpPr>
                <p:grpSpPr bwMode="auto">
                  <a:xfrm>
                    <a:off x="6396958" y="3598469"/>
                    <a:ext cx="559121" cy="92788"/>
                    <a:chOff x="6582044" y="2846082"/>
                    <a:chExt cx="559121" cy="92788"/>
                  </a:xfrm>
                </p:grpSpPr>
                <p:cxnSp>
                  <p:nvCxnSpPr>
                    <p:cNvPr id="800" name="Straight Connector 799"/>
                    <p:cNvCxnSpPr/>
                    <p:nvPr/>
                  </p:nvCxnSpPr>
                  <p:spPr>
                    <a:xfrm flipV="1">
                      <a:off x="7028410" y="2843658"/>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6580703" y="293921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793"/>
                  <p:cNvGrpSpPr>
                    <a:grpSpLocks/>
                  </p:cNvGrpSpPr>
                  <p:nvPr/>
                </p:nvGrpSpPr>
                <p:grpSpPr bwMode="auto">
                  <a:xfrm>
                    <a:off x="6396478" y="3664333"/>
                    <a:ext cx="559121" cy="92788"/>
                    <a:chOff x="6582044" y="2846082"/>
                    <a:chExt cx="559121" cy="92788"/>
                  </a:xfrm>
                </p:grpSpPr>
                <p:cxnSp>
                  <p:nvCxnSpPr>
                    <p:cNvPr id="798" name="Straight Connector 797"/>
                    <p:cNvCxnSpPr/>
                    <p:nvPr/>
                  </p:nvCxnSpPr>
                  <p:spPr>
                    <a:xfrm flipV="1">
                      <a:off x="7022922" y="284672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6581185" y="2939147"/>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794"/>
                  <p:cNvGrpSpPr>
                    <a:grpSpLocks/>
                  </p:cNvGrpSpPr>
                  <p:nvPr/>
                </p:nvGrpSpPr>
                <p:grpSpPr bwMode="auto">
                  <a:xfrm>
                    <a:off x="6395998" y="3730197"/>
                    <a:ext cx="559121" cy="92788"/>
                    <a:chOff x="6582044" y="2846082"/>
                    <a:chExt cx="559121" cy="92788"/>
                  </a:xfrm>
                </p:grpSpPr>
                <p:cxnSp>
                  <p:nvCxnSpPr>
                    <p:cNvPr id="796" name="Straight Connector 795"/>
                    <p:cNvCxnSpPr/>
                    <p:nvPr/>
                  </p:nvCxnSpPr>
                  <p:spPr>
                    <a:xfrm flipV="1">
                      <a:off x="7026387" y="284665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V="1">
                      <a:off x="6581664" y="293907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758"/>
                <p:cNvGrpSpPr>
                  <a:grpSpLocks/>
                </p:cNvGrpSpPr>
                <p:nvPr/>
              </p:nvGrpSpPr>
              <p:grpSpPr bwMode="auto">
                <a:xfrm>
                  <a:off x="6280049" y="2055335"/>
                  <a:ext cx="731610" cy="920732"/>
                  <a:chOff x="6280049" y="2055335"/>
                  <a:chExt cx="731610" cy="920732"/>
                </a:xfrm>
              </p:grpSpPr>
              <p:grpSp>
                <p:nvGrpSpPr>
                  <p:cNvPr id="46" name="Group 759"/>
                  <p:cNvGrpSpPr>
                    <a:grpSpLocks/>
                  </p:cNvGrpSpPr>
                  <p:nvPr/>
                </p:nvGrpSpPr>
                <p:grpSpPr bwMode="auto">
                  <a:xfrm>
                    <a:off x="6280049" y="2055335"/>
                    <a:ext cx="680752" cy="139401"/>
                    <a:chOff x="5414286" y="2921098"/>
                    <a:chExt cx="680752" cy="139401"/>
                  </a:xfrm>
                </p:grpSpPr>
                <p:sp>
                  <p:nvSpPr>
                    <p:cNvPr id="774" name="Rectangle 188"/>
                    <p:cNvSpPr>
                      <a:spLocks noChangeArrowheads="1"/>
                    </p:cNvSpPr>
                    <p:nvPr/>
                  </p:nvSpPr>
                  <p:spPr bwMode="auto">
                    <a:xfrm>
                      <a:off x="5414723" y="2995812"/>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75" name="AutoShape 189"/>
                    <p:cNvSpPr>
                      <a:spLocks noChangeArrowheads="1"/>
                    </p:cNvSpPr>
                    <p:nvPr/>
                  </p:nvSpPr>
                  <p:spPr bwMode="auto">
                    <a:xfrm>
                      <a:off x="5414723" y="2920618"/>
                      <a:ext cx="67546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776" name="Freeform 190"/>
                    <p:cNvSpPr>
                      <a:spLocks/>
                    </p:cNvSpPr>
                    <p:nvPr/>
                  </p:nvSpPr>
                  <p:spPr bwMode="auto">
                    <a:xfrm>
                      <a:off x="5968387" y="2922185"/>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777" name="Freeform 191"/>
                    <p:cNvSpPr>
                      <a:spLocks/>
                    </p:cNvSpPr>
                    <p:nvPr/>
                  </p:nvSpPr>
                  <p:spPr bwMode="auto">
                    <a:xfrm>
                      <a:off x="5499617" y="2936284"/>
                      <a:ext cx="524136" cy="4543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778" name="Freeform 192"/>
                    <p:cNvSpPr>
                      <a:spLocks/>
                    </p:cNvSpPr>
                    <p:nvPr/>
                  </p:nvSpPr>
                  <p:spPr bwMode="auto">
                    <a:xfrm>
                      <a:off x="5621424" y="2933151"/>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761" name="Straight Connector 760"/>
                  <p:cNvCxnSpPr/>
                  <p:nvPr/>
                </p:nvCxnSpPr>
                <p:spPr>
                  <a:xfrm flipH="1">
                    <a:off x="6996560" y="2125350"/>
                    <a:ext cx="11072"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a:off x="6874752" y="230393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a:off x="6871062" y="236816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p:nvPr/>
                </p:nvCxnSpPr>
                <p:spPr>
                  <a:xfrm>
                    <a:off x="6871062" y="24449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764"/>
                  <p:cNvCxnSpPr/>
                  <p:nvPr/>
                </p:nvCxnSpPr>
                <p:spPr>
                  <a:xfrm>
                    <a:off x="6867370" y="25091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863680" y="257024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a:off x="6863680" y="263760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a:off x="6859988" y="270653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a:off x="6867370" y="277546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a:off x="6871062" y="28428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a:off x="6871062" y="291174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6874752" y="297597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flipH="1">
                    <a:off x="6874752" y="2131616"/>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7" name="Group 815"/>
            <p:cNvGrpSpPr>
              <a:grpSpLocks/>
            </p:cNvGrpSpPr>
            <p:nvPr/>
          </p:nvGrpSpPr>
          <p:grpSpPr bwMode="auto">
            <a:xfrm>
              <a:off x="2267009" y="2732231"/>
              <a:ext cx="1470209" cy="1869141"/>
              <a:chOff x="916173" y="4038600"/>
              <a:chExt cx="1470209" cy="1869141"/>
            </a:xfrm>
          </p:grpSpPr>
          <p:grpSp>
            <p:nvGrpSpPr>
              <p:cNvPr id="48" name="Group 187"/>
              <p:cNvGrpSpPr>
                <a:grpSpLocks/>
              </p:cNvGrpSpPr>
              <p:nvPr/>
            </p:nvGrpSpPr>
            <p:grpSpPr bwMode="auto">
              <a:xfrm>
                <a:off x="1295400" y="4038600"/>
                <a:ext cx="1052512" cy="355600"/>
                <a:chOff x="4410" y="1365"/>
                <a:chExt cx="663" cy="224"/>
              </a:xfrm>
            </p:grpSpPr>
            <p:sp>
              <p:nvSpPr>
                <p:cNvPr id="1058" name="Rectangle 188"/>
                <p:cNvSpPr>
                  <a:spLocks noChangeArrowheads="1"/>
                </p:cNvSpPr>
                <p:nvPr/>
              </p:nvSpPr>
              <p:spPr bwMode="auto">
                <a:xfrm>
                  <a:off x="4410" y="1500"/>
                  <a:ext cx="497"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59" name="AutoShape 189"/>
                <p:cNvSpPr>
                  <a:spLocks noChangeArrowheads="1"/>
                </p:cNvSpPr>
                <p:nvPr/>
              </p:nvSpPr>
              <p:spPr bwMode="auto">
                <a:xfrm>
                  <a:off x="4410" y="1368"/>
                  <a:ext cx="665"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60" name="Freeform 190"/>
                <p:cNvSpPr>
                  <a:spLocks/>
                </p:cNvSpPr>
                <p:nvPr/>
              </p:nvSpPr>
              <p:spPr bwMode="auto">
                <a:xfrm>
                  <a:off x="4906"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61" name="Freeform 191"/>
                <p:cNvSpPr>
                  <a:spLocks/>
                </p:cNvSpPr>
                <p:nvPr/>
              </p:nvSpPr>
              <p:spPr bwMode="auto">
                <a:xfrm>
                  <a:off x="4475" y="1395"/>
                  <a:ext cx="508"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62" name="Freeform 192"/>
                <p:cNvSpPr>
                  <a:spLocks/>
                </p:cNvSpPr>
                <p:nvPr/>
              </p:nvSpPr>
              <p:spPr bwMode="auto">
                <a:xfrm>
                  <a:off x="4593" y="1391"/>
                  <a:ext cx="295"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818" name="Straight Connector 817"/>
              <p:cNvCxnSpPr/>
              <p:nvPr/>
            </p:nvCxnSpPr>
            <p:spPr>
              <a:xfrm flipH="1">
                <a:off x="1180779" y="4381699"/>
                <a:ext cx="357149"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a:stCxn id="1058" idx="2"/>
              </p:cNvCxnSpPr>
              <p:nvPr/>
            </p:nvCxnSpPr>
            <p:spPr>
              <a:xfrm flipH="1">
                <a:off x="1485547" y="4391220"/>
                <a:ext cx="203178"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1804600" y="4395981"/>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a:endCxn id="843" idx="0"/>
              </p:cNvCxnSpPr>
              <p:nvPr/>
            </p:nvCxnSpPr>
            <p:spPr>
              <a:xfrm>
                <a:off x="1944285" y="4419784"/>
                <a:ext cx="274609"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821"/>
              <p:cNvGrpSpPr>
                <a:grpSpLocks/>
              </p:cNvGrpSpPr>
              <p:nvPr/>
            </p:nvGrpSpPr>
            <p:grpSpPr bwMode="auto">
              <a:xfrm>
                <a:off x="916173" y="4876800"/>
                <a:ext cx="331695" cy="1030941"/>
                <a:chOff x="6240352" y="2055335"/>
                <a:chExt cx="771307" cy="1017716"/>
              </a:xfrm>
            </p:grpSpPr>
            <p:grpSp>
              <p:nvGrpSpPr>
                <p:cNvPr id="50" name="Group 999"/>
                <p:cNvGrpSpPr>
                  <a:grpSpLocks/>
                </p:cNvGrpSpPr>
                <p:nvPr/>
              </p:nvGrpSpPr>
              <p:grpSpPr bwMode="auto">
                <a:xfrm>
                  <a:off x="6240352" y="2235573"/>
                  <a:ext cx="697981" cy="837478"/>
                  <a:chOff x="6395998" y="3062424"/>
                  <a:chExt cx="564403" cy="837478"/>
                </a:xfrm>
              </p:grpSpPr>
              <p:sp>
                <p:nvSpPr>
                  <p:cNvPr id="1021" name="Rectangle 1020"/>
                  <p:cNvSpPr/>
                  <p:nvPr/>
                </p:nvSpPr>
                <p:spPr>
                  <a:xfrm>
                    <a:off x="6508516" y="3062346"/>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22" name="Straight Connector 1021"/>
                  <p:cNvCxnSpPr/>
                  <p:nvPr/>
                </p:nvCxnSpPr>
                <p:spPr>
                  <a:xfrm flipV="1">
                    <a:off x="6845790" y="30623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3" name="Rectangle 1022"/>
                  <p:cNvSpPr/>
                  <p:nvPr/>
                </p:nvSpPr>
                <p:spPr>
                  <a:xfrm>
                    <a:off x="6475686" y="307174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24" name="Straight Connector 1023"/>
                  <p:cNvCxnSpPr/>
                  <p:nvPr/>
                </p:nvCxnSpPr>
                <p:spPr>
                  <a:xfrm flipV="1">
                    <a:off x="6395097" y="30623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Rectangle 1024"/>
                  <p:cNvSpPr/>
                  <p:nvPr/>
                </p:nvSpPr>
                <p:spPr>
                  <a:xfrm>
                    <a:off x="6815943" y="37030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026" name="Rectangle 1025"/>
                  <p:cNvSpPr/>
                  <p:nvPr/>
                </p:nvSpPr>
                <p:spPr>
                  <a:xfrm>
                    <a:off x="6404052" y="3157905"/>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27" name="Straight Connector 1026"/>
                  <p:cNvCxnSpPr/>
                  <p:nvPr/>
                </p:nvCxnSpPr>
                <p:spPr>
                  <a:xfrm flipV="1">
                    <a:off x="6845790" y="380488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1027"/>
                  <p:cNvGrpSpPr>
                    <a:grpSpLocks/>
                  </p:cNvGrpSpPr>
                  <p:nvPr/>
                </p:nvGrpSpPr>
                <p:grpSpPr bwMode="auto">
                  <a:xfrm>
                    <a:off x="6400318" y="3137421"/>
                    <a:ext cx="559121" cy="92788"/>
                    <a:chOff x="6582044" y="2846082"/>
                    <a:chExt cx="559121" cy="92788"/>
                  </a:xfrm>
                </p:grpSpPr>
                <p:cxnSp>
                  <p:nvCxnSpPr>
                    <p:cNvPr id="1056" name="Straight Connector 1055"/>
                    <p:cNvCxnSpPr/>
                    <p:nvPr/>
                  </p:nvCxnSpPr>
                  <p:spPr>
                    <a:xfrm flipV="1">
                      <a:off x="7027515" y="284620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flipV="1">
                      <a:off x="6576823" y="2938626"/>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1028"/>
                  <p:cNvGrpSpPr>
                    <a:grpSpLocks/>
                  </p:cNvGrpSpPr>
                  <p:nvPr/>
                </p:nvGrpSpPr>
                <p:grpSpPr bwMode="auto">
                  <a:xfrm>
                    <a:off x="6399838" y="3203285"/>
                    <a:ext cx="559121" cy="92788"/>
                    <a:chOff x="6582044" y="2846082"/>
                    <a:chExt cx="559121" cy="92788"/>
                  </a:xfrm>
                </p:grpSpPr>
                <p:cxnSp>
                  <p:nvCxnSpPr>
                    <p:cNvPr id="1054" name="Straight Connector 1053"/>
                    <p:cNvCxnSpPr/>
                    <p:nvPr/>
                  </p:nvCxnSpPr>
                  <p:spPr>
                    <a:xfrm flipV="1">
                      <a:off x="7027996" y="284613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flipV="1">
                      <a:off x="6577304" y="2938557"/>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1029"/>
                  <p:cNvGrpSpPr>
                    <a:grpSpLocks/>
                  </p:cNvGrpSpPr>
                  <p:nvPr/>
                </p:nvGrpSpPr>
                <p:grpSpPr bwMode="auto">
                  <a:xfrm>
                    <a:off x="6399358" y="3269149"/>
                    <a:ext cx="559121" cy="92788"/>
                    <a:chOff x="6582044" y="2846082"/>
                    <a:chExt cx="559121" cy="92788"/>
                  </a:xfrm>
                </p:grpSpPr>
                <p:cxnSp>
                  <p:nvCxnSpPr>
                    <p:cNvPr id="1052" name="Straight Connector 1051"/>
                    <p:cNvCxnSpPr/>
                    <p:nvPr/>
                  </p:nvCxnSpPr>
                  <p:spPr>
                    <a:xfrm flipV="1">
                      <a:off x="7022506" y="284606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flipV="1">
                      <a:off x="6580769" y="2938487"/>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1030"/>
                  <p:cNvGrpSpPr>
                    <a:grpSpLocks/>
                  </p:cNvGrpSpPr>
                  <p:nvPr/>
                </p:nvGrpSpPr>
                <p:grpSpPr bwMode="auto">
                  <a:xfrm>
                    <a:off x="6398878" y="3335013"/>
                    <a:ext cx="559121" cy="92788"/>
                    <a:chOff x="6582044" y="2846082"/>
                    <a:chExt cx="559121" cy="92788"/>
                  </a:xfrm>
                </p:grpSpPr>
                <p:cxnSp>
                  <p:nvCxnSpPr>
                    <p:cNvPr id="1050" name="Straight Connector 1049"/>
                    <p:cNvCxnSpPr/>
                    <p:nvPr/>
                  </p:nvCxnSpPr>
                  <p:spPr>
                    <a:xfrm flipV="1">
                      <a:off x="7022986" y="284599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flipV="1">
                      <a:off x="6581249" y="2938417"/>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1031"/>
                  <p:cNvGrpSpPr>
                    <a:grpSpLocks/>
                  </p:cNvGrpSpPr>
                  <p:nvPr/>
                </p:nvGrpSpPr>
                <p:grpSpPr bwMode="auto">
                  <a:xfrm>
                    <a:off x="6398398" y="3400877"/>
                    <a:ext cx="559121" cy="92788"/>
                    <a:chOff x="6582044" y="2846082"/>
                    <a:chExt cx="559121" cy="92788"/>
                  </a:xfrm>
                </p:grpSpPr>
                <p:cxnSp>
                  <p:nvCxnSpPr>
                    <p:cNvPr id="1048" name="Straight Connector 1047"/>
                    <p:cNvCxnSpPr/>
                    <p:nvPr/>
                  </p:nvCxnSpPr>
                  <p:spPr>
                    <a:xfrm flipV="1">
                      <a:off x="7026449" y="28459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flipV="1">
                      <a:off x="6581728" y="293834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1032"/>
                  <p:cNvGrpSpPr>
                    <a:grpSpLocks/>
                  </p:cNvGrpSpPr>
                  <p:nvPr/>
                </p:nvGrpSpPr>
                <p:grpSpPr bwMode="auto">
                  <a:xfrm>
                    <a:off x="6397918" y="3466741"/>
                    <a:ext cx="559121" cy="92788"/>
                    <a:chOff x="6582044" y="2846082"/>
                    <a:chExt cx="559121" cy="92788"/>
                  </a:xfrm>
                </p:grpSpPr>
                <p:cxnSp>
                  <p:nvCxnSpPr>
                    <p:cNvPr id="1046" name="Straight Connector 1045"/>
                    <p:cNvCxnSpPr/>
                    <p:nvPr/>
                  </p:nvCxnSpPr>
                  <p:spPr>
                    <a:xfrm flipV="1">
                      <a:off x="7026930" y="2845852"/>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p:cNvCxnSpPr/>
                    <p:nvPr/>
                  </p:nvCxnSpPr>
                  <p:spPr>
                    <a:xfrm flipV="1">
                      <a:off x="6582209" y="2941411"/>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1033"/>
                  <p:cNvGrpSpPr>
                    <a:grpSpLocks/>
                  </p:cNvGrpSpPr>
                  <p:nvPr/>
                </p:nvGrpSpPr>
                <p:grpSpPr bwMode="auto">
                  <a:xfrm>
                    <a:off x="6397438" y="3532605"/>
                    <a:ext cx="559121" cy="92788"/>
                    <a:chOff x="6582044" y="2846082"/>
                    <a:chExt cx="559121" cy="92788"/>
                  </a:xfrm>
                </p:grpSpPr>
                <p:cxnSp>
                  <p:nvCxnSpPr>
                    <p:cNvPr id="1044" name="Straight Connector 1043"/>
                    <p:cNvCxnSpPr/>
                    <p:nvPr/>
                  </p:nvCxnSpPr>
                  <p:spPr>
                    <a:xfrm flipV="1">
                      <a:off x="7027410" y="2845782"/>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flipV="1">
                      <a:off x="6576719" y="2941341"/>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1034"/>
                  <p:cNvGrpSpPr>
                    <a:grpSpLocks/>
                  </p:cNvGrpSpPr>
                  <p:nvPr/>
                </p:nvGrpSpPr>
                <p:grpSpPr bwMode="auto">
                  <a:xfrm>
                    <a:off x="6396958" y="3598469"/>
                    <a:ext cx="559121" cy="92788"/>
                    <a:chOff x="6582044" y="2846082"/>
                    <a:chExt cx="559121" cy="92788"/>
                  </a:xfrm>
                </p:grpSpPr>
                <p:cxnSp>
                  <p:nvCxnSpPr>
                    <p:cNvPr id="1042" name="Straight Connector 1041"/>
                    <p:cNvCxnSpPr/>
                    <p:nvPr/>
                  </p:nvCxnSpPr>
                  <p:spPr>
                    <a:xfrm flipV="1">
                      <a:off x="7027889" y="2845713"/>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nvCxnSpPr>
                  <p:spPr>
                    <a:xfrm flipV="1">
                      <a:off x="6577199" y="2941272"/>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1035"/>
                  <p:cNvGrpSpPr>
                    <a:grpSpLocks/>
                  </p:cNvGrpSpPr>
                  <p:nvPr/>
                </p:nvGrpSpPr>
                <p:grpSpPr bwMode="auto">
                  <a:xfrm>
                    <a:off x="6396478" y="3664333"/>
                    <a:ext cx="559121" cy="92788"/>
                    <a:chOff x="6582044" y="2846082"/>
                    <a:chExt cx="559121" cy="92788"/>
                  </a:xfrm>
                </p:grpSpPr>
                <p:cxnSp>
                  <p:nvCxnSpPr>
                    <p:cNvPr id="1040" name="Straight Connector 1039"/>
                    <p:cNvCxnSpPr/>
                    <p:nvPr/>
                  </p:nvCxnSpPr>
                  <p:spPr>
                    <a:xfrm flipV="1">
                      <a:off x="7022401" y="2848776"/>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flipV="1">
                      <a:off x="6580664" y="2939635"/>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1036"/>
                  <p:cNvGrpSpPr>
                    <a:grpSpLocks/>
                  </p:cNvGrpSpPr>
                  <p:nvPr/>
                </p:nvGrpSpPr>
                <p:grpSpPr bwMode="auto">
                  <a:xfrm>
                    <a:off x="6395998" y="3730197"/>
                    <a:ext cx="559121" cy="92788"/>
                    <a:chOff x="6582044" y="2846082"/>
                    <a:chExt cx="559121" cy="92788"/>
                  </a:xfrm>
                </p:grpSpPr>
                <p:cxnSp>
                  <p:nvCxnSpPr>
                    <p:cNvPr id="1038" name="Straight Connector 1037"/>
                    <p:cNvCxnSpPr/>
                    <p:nvPr/>
                  </p:nvCxnSpPr>
                  <p:spPr>
                    <a:xfrm flipV="1">
                      <a:off x="7022880" y="2848707"/>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flipV="1">
                      <a:off x="6581143" y="2939566"/>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6" name="Group 1000"/>
                <p:cNvGrpSpPr>
                  <a:grpSpLocks/>
                </p:cNvGrpSpPr>
                <p:nvPr/>
              </p:nvGrpSpPr>
              <p:grpSpPr bwMode="auto">
                <a:xfrm>
                  <a:off x="6280049" y="2055335"/>
                  <a:ext cx="731610" cy="920732"/>
                  <a:chOff x="6280049" y="2055335"/>
                  <a:chExt cx="731610" cy="920732"/>
                </a:xfrm>
              </p:grpSpPr>
              <p:grpSp>
                <p:nvGrpSpPr>
                  <p:cNvPr id="77" name="Group 1001"/>
                  <p:cNvGrpSpPr>
                    <a:grpSpLocks/>
                  </p:cNvGrpSpPr>
                  <p:nvPr/>
                </p:nvGrpSpPr>
                <p:grpSpPr bwMode="auto">
                  <a:xfrm>
                    <a:off x="6280049" y="2055335"/>
                    <a:ext cx="680752" cy="139401"/>
                    <a:chOff x="5414286" y="2921098"/>
                    <a:chExt cx="680752" cy="139401"/>
                  </a:xfrm>
                </p:grpSpPr>
                <p:sp>
                  <p:nvSpPr>
                    <p:cNvPr id="1016" name="Rectangle 188"/>
                    <p:cNvSpPr>
                      <a:spLocks noChangeArrowheads="1"/>
                    </p:cNvSpPr>
                    <p:nvPr/>
                  </p:nvSpPr>
                  <p:spPr bwMode="auto">
                    <a:xfrm>
                      <a:off x="5414079" y="2996300"/>
                      <a:ext cx="549972"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17" name="AutoShape 189"/>
                    <p:cNvSpPr>
                      <a:spLocks noChangeArrowheads="1"/>
                    </p:cNvSpPr>
                    <p:nvPr/>
                  </p:nvSpPr>
                  <p:spPr bwMode="auto">
                    <a:xfrm>
                      <a:off x="5414079" y="2921107"/>
                      <a:ext cx="67546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18" name="Freeform 190"/>
                    <p:cNvSpPr>
                      <a:spLocks/>
                    </p:cNvSpPr>
                    <p:nvPr/>
                  </p:nvSpPr>
                  <p:spPr bwMode="auto">
                    <a:xfrm>
                      <a:off x="5967743" y="2922673"/>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19" name="Freeform 191"/>
                    <p:cNvSpPr>
                      <a:spLocks/>
                    </p:cNvSpPr>
                    <p:nvPr/>
                  </p:nvSpPr>
                  <p:spPr bwMode="auto">
                    <a:xfrm>
                      <a:off x="5498973" y="2936772"/>
                      <a:ext cx="524136" cy="45429"/>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20" name="Freeform 192"/>
                    <p:cNvSpPr>
                      <a:spLocks/>
                    </p:cNvSpPr>
                    <p:nvPr/>
                  </p:nvSpPr>
                  <p:spPr bwMode="auto">
                    <a:xfrm>
                      <a:off x="5620780" y="2933639"/>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003" name="Straight Connector 1002"/>
                  <p:cNvCxnSpPr/>
                  <p:nvPr/>
                </p:nvCxnSpPr>
                <p:spPr>
                  <a:xfrm flipH="1">
                    <a:off x="6995916" y="2125837"/>
                    <a:ext cx="11072"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4" name="Straight Connector 1003"/>
                  <p:cNvCxnSpPr/>
                  <p:nvPr/>
                </p:nvCxnSpPr>
                <p:spPr>
                  <a:xfrm>
                    <a:off x="6874108" y="230442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p:cNvCxnSpPr/>
                  <p:nvPr/>
                </p:nvCxnSpPr>
                <p:spPr>
                  <a:xfrm>
                    <a:off x="6870418" y="236865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6" name="Straight Connector 1005"/>
                  <p:cNvCxnSpPr/>
                  <p:nvPr/>
                </p:nvCxnSpPr>
                <p:spPr>
                  <a:xfrm>
                    <a:off x="6870418" y="244541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a:off x="6866726" y="250963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a:off x="6863036" y="257073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p:nvPr/>
                </p:nvCxnSpPr>
                <p:spPr>
                  <a:xfrm>
                    <a:off x="6863036" y="263809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0" name="Straight Connector 1009"/>
                  <p:cNvCxnSpPr/>
                  <p:nvPr/>
                </p:nvCxnSpPr>
                <p:spPr>
                  <a:xfrm>
                    <a:off x="6859344" y="270702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a:off x="6866726" y="277594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p:cNvCxnSpPr/>
                  <p:nvPr/>
                </p:nvCxnSpPr>
                <p:spPr>
                  <a:xfrm>
                    <a:off x="6870418" y="284330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nvCxnSpPr>
                <p:spPr>
                  <a:xfrm>
                    <a:off x="6870418" y="291223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6874108" y="297646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flipH="1">
                    <a:off x="6874108" y="2132103"/>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8" name="Group 822"/>
              <p:cNvGrpSpPr>
                <a:grpSpLocks/>
              </p:cNvGrpSpPr>
              <p:nvPr/>
            </p:nvGrpSpPr>
            <p:grpSpPr bwMode="auto">
              <a:xfrm>
                <a:off x="1301655" y="4876798"/>
                <a:ext cx="331695" cy="1030941"/>
                <a:chOff x="6240352" y="2055335"/>
                <a:chExt cx="771307" cy="1017716"/>
              </a:xfrm>
            </p:grpSpPr>
            <p:grpSp>
              <p:nvGrpSpPr>
                <p:cNvPr id="79" name="Group 941"/>
                <p:cNvGrpSpPr>
                  <a:grpSpLocks/>
                </p:cNvGrpSpPr>
                <p:nvPr/>
              </p:nvGrpSpPr>
              <p:grpSpPr bwMode="auto">
                <a:xfrm>
                  <a:off x="6240352" y="2235573"/>
                  <a:ext cx="697981" cy="837478"/>
                  <a:chOff x="6395998" y="3062424"/>
                  <a:chExt cx="564403" cy="837478"/>
                </a:xfrm>
              </p:grpSpPr>
              <p:sp>
                <p:nvSpPr>
                  <p:cNvPr id="963" name="Rectangle 962"/>
                  <p:cNvSpPr/>
                  <p:nvPr/>
                </p:nvSpPr>
                <p:spPr>
                  <a:xfrm>
                    <a:off x="6508968" y="3062348"/>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64" name="Straight Connector 963"/>
                  <p:cNvCxnSpPr/>
                  <p:nvPr/>
                </p:nvCxnSpPr>
                <p:spPr>
                  <a:xfrm flipV="1">
                    <a:off x="6846239"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5" name="Rectangle 964"/>
                  <p:cNvSpPr/>
                  <p:nvPr/>
                </p:nvSpPr>
                <p:spPr>
                  <a:xfrm>
                    <a:off x="6476135" y="307174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66" name="Straight Connector 965"/>
                  <p:cNvCxnSpPr/>
                  <p:nvPr/>
                </p:nvCxnSpPr>
                <p:spPr>
                  <a:xfrm flipV="1">
                    <a:off x="6395549"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7" name="Rectangle 966"/>
                  <p:cNvSpPr/>
                  <p:nvPr/>
                </p:nvSpPr>
                <p:spPr>
                  <a:xfrm>
                    <a:off x="6816392" y="3703060"/>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968" name="Rectangle 967"/>
                  <p:cNvSpPr/>
                  <p:nvPr/>
                </p:nvSpPr>
                <p:spPr>
                  <a:xfrm>
                    <a:off x="6404502" y="3157907"/>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69" name="Straight Connector 968"/>
                  <p:cNvCxnSpPr/>
                  <p:nvPr/>
                </p:nvCxnSpPr>
                <p:spPr>
                  <a:xfrm flipV="1">
                    <a:off x="6846239" y="380488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969"/>
                  <p:cNvGrpSpPr>
                    <a:grpSpLocks/>
                  </p:cNvGrpSpPr>
                  <p:nvPr/>
                </p:nvGrpSpPr>
                <p:grpSpPr bwMode="auto">
                  <a:xfrm>
                    <a:off x="6400318" y="3137421"/>
                    <a:ext cx="559121" cy="92788"/>
                    <a:chOff x="6582044" y="2846082"/>
                    <a:chExt cx="559121" cy="92788"/>
                  </a:xfrm>
                </p:grpSpPr>
                <p:cxnSp>
                  <p:nvCxnSpPr>
                    <p:cNvPr id="998" name="Straight Connector 997"/>
                    <p:cNvCxnSpPr/>
                    <p:nvPr/>
                  </p:nvCxnSpPr>
                  <p:spPr>
                    <a:xfrm flipV="1">
                      <a:off x="7027964" y="28462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9" name="Straight Connector 998"/>
                    <p:cNvCxnSpPr/>
                    <p:nvPr/>
                  </p:nvCxnSpPr>
                  <p:spPr>
                    <a:xfrm flipV="1">
                      <a:off x="6577274" y="2938628"/>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970"/>
                  <p:cNvGrpSpPr>
                    <a:grpSpLocks/>
                  </p:cNvGrpSpPr>
                  <p:nvPr/>
                </p:nvGrpSpPr>
                <p:grpSpPr bwMode="auto">
                  <a:xfrm>
                    <a:off x="6399838" y="3203285"/>
                    <a:ext cx="559121" cy="92788"/>
                    <a:chOff x="6582044" y="2846082"/>
                    <a:chExt cx="559121" cy="92788"/>
                  </a:xfrm>
                </p:grpSpPr>
                <p:cxnSp>
                  <p:nvCxnSpPr>
                    <p:cNvPr id="996" name="Straight Connector 995"/>
                    <p:cNvCxnSpPr/>
                    <p:nvPr/>
                  </p:nvCxnSpPr>
                  <p:spPr>
                    <a:xfrm flipV="1">
                      <a:off x="7028445" y="28461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7" name="Straight Connector 996"/>
                    <p:cNvCxnSpPr/>
                    <p:nvPr/>
                  </p:nvCxnSpPr>
                  <p:spPr>
                    <a:xfrm flipV="1">
                      <a:off x="6580739" y="293855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971"/>
                  <p:cNvGrpSpPr>
                    <a:grpSpLocks/>
                  </p:cNvGrpSpPr>
                  <p:nvPr/>
                </p:nvGrpSpPr>
                <p:grpSpPr bwMode="auto">
                  <a:xfrm>
                    <a:off x="6399358" y="3269149"/>
                    <a:ext cx="559121" cy="92788"/>
                    <a:chOff x="6582044" y="2846082"/>
                    <a:chExt cx="559121" cy="92788"/>
                  </a:xfrm>
                </p:grpSpPr>
                <p:cxnSp>
                  <p:nvCxnSpPr>
                    <p:cNvPr id="994" name="Straight Connector 993"/>
                    <p:cNvCxnSpPr/>
                    <p:nvPr/>
                  </p:nvCxnSpPr>
                  <p:spPr>
                    <a:xfrm flipV="1">
                      <a:off x="7022955" y="284606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flipV="1">
                      <a:off x="6581219" y="2938489"/>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972"/>
                  <p:cNvGrpSpPr>
                    <a:grpSpLocks/>
                  </p:cNvGrpSpPr>
                  <p:nvPr/>
                </p:nvGrpSpPr>
                <p:grpSpPr bwMode="auto">
                  <a:xfrm>
                    <a:off x="6398878" y="3335013"/>
                    <a:ext cx="559121" cy="92788"/>
                    <a:chOff x="6582044" y="2846082"/>
                    <a:chExt cx="559121" cy="92788"/>
                  </a:xfrm>
                </p:grpSpPr>
                <p:cxnSp>
                  <p:nvCxnSpPr>
                    <p:cNvPr id="992" name="Straight Connector 991"/>
                    <p:cNvCxnSpPr/>
                    <p:nvPr/>
                  </p:nvCxnSpPr>
                  <p:spPr>
                    <a:xfrm flipV="1">
                      <a:off x="7026421" y="284599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flipV="1">
                      <a:off x="6581698" y="2938419"/>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973"/>
                  <p:cNvGrpSpPr>
                    <a:grpSpLocks/>
                  </p:cNvGrpSpPr>
                  <p:nvPr/>
                </p:nvGrpSpPr>
                <p:grpSpPr bwMode="auto">
                  <a:xfrm>
                    <a:off x="6398398" y="3400877"/>
                    <a:ext cx="559121" cy="92788"/>
                    <a:chOff x="6582044" y="2846082"/>
                    <a:chExt cx="559121" cy="92788"/>
                  </a:xfrm>
                </p:grpSpPr>
                <p:cxnSp>
                  <p:nvCxnSpPr>
                    <p:cNvPr id="990" name="Straight Connector 989"/>
                    <p:cNvCxnSpPr/>
                    <p:nvPr/>
                  </p:nvCxnSpPr>
                  <p:spPr>
                    <a:xfrm flipV="1">
                      <a:off x="7026900" y="284592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flipV="1">
                      <a:off x="6582177" y="293835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974"/>
                  <p:cNvGrpSpPr>
                    <a:grpSpLocks/>
                  </p:cNvGrpSpPr>
                  <p:nvPr/>
                </p:nvGrpSpPr>
                <p:grpSpPr bwMode="auto">
                  <a:xfrm>
                    <a:off x="6397918" y="3466741"/>
                    <a:ext cx="559121" cy="92788"/>
                    <a:chOff x="6582044" y="2846082"/>
                    <a:chExt cx="559121" cy="92788"/>
                  </a:xfrm>
                </p:grpSpPr>
                <p:cxnSp>
                  <p:nvCxnSpPr>
                    <p:cNvPr id="988" name="Straight Connector 987"/>
                    <p:cNvCxnSpPr/>
                    <p:nvPr/>
                  </p:nvCxnSpPr>
                  <p:spPr>
                    <a:xfrm flipV="1">
                      <a:off x="7027381" y="284585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flipV="1">
                      <a:off x="6582659" y="294141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975"/>
                  <p:cNvGrpSpPr>
                    <a:grpSpLocks/>
                  </p:cNvGrpSpPr>
                  <p:nvPr/>
                </p:nvGrpSpPr>
                <p:grpSpPr bwMode="auto">
                  <a:xfrm>
                    <a:off x="6397438" y="3532605"/>
                    <a:ext cx="559121" cy="92788"/>
                    <a:chOff x="6582044" y="2846082"/>
                    <a:chExt cx="559121" cy="92788"/>
                  </a:xfrm>
                </p:grpSpPr>
                <p:cxnSp>
                  <p:nvCxnSpPr>
                    <p:cNvPr id="986" name="Straight Connector 985"/>
                    <p:cNvCxnSpPr/>
                    <p:nvPr/>
                  </p:nvCxnSpPr>
                  <p:spPr>
                    <a:xfrm flipV="1">
                      <a:off x="7027861" y="284578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flipV="1">
                      <a:off x="6577169" y="2941343"/>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976"/>
                  <p:cNvGrpSpPr>
                    <a:grpSpLocks/>
                  </p:cNvGrpSpPr>
                  <p:nvPr/>
                </p:nvGrpSpPr>
                <p:grpSpPr bwMode="auto">
                  <a:xfrm>
                    <a:off x="6396958" y="3598469"/>
                    <a:ext cx="559121" cy="92788"/>
                    <a:chOff x="6582044" y="2846082"/>
                    <a:chExt cx="559121" cy="92788"/>
                  </a:xfrm>
                </p:grpSpPr>
                <p:cxnSp>
                  <p:nvCxnSpPr>
                    <p:cNvPr id="984" name="Straight Connector 983"/>
                    <p:cNvCxnSpPr/>
                    <p:nvPr/>
                  </p:nvCxnSpPr>
                  <p:spPr>
                    <a:xfrm flipV="1">
                      <a:off x="7028340" y="284571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V="1">
                      <a:off x="6580634" y="294127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977"/>
                  <p:cNvGrpSpPr>
                    <a:grpSpLocks/>
                  </p:cNvGrpSpPr>
                  <p:nvPr/>
                </p:nvGrpSpPr>
                <p:grpSpPr bwMode="auto">
                  <a:xfrm>
                    <a:off x="6396478" y="3664333"/>
                    <a:ext cx="559121" cy="92788"/>
                    <a:chOff x="6582044" y="2846082"/>
                    <a:chExt cx="559121" cy="92788"/>
                  </a:xfrm>
                </p:grpSpPr>
                <p:cxnSp>
                  <p:nvCxnSpPr>
                    <p:cNvPr id="982" name="Straight Connector 981"/>
                    <p:cNvCxnSpPr/>
                    <p:nvPr/>
                  </p:nvCxnSpPr>
                  <p:spPr>
                    <a:xfrm flipV="1">
                      <a:off x="7022852" y="2848778"/>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flipV="1">
                      <a:off x="6581115" y="2939637"/>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978"/>
                  <p:cNvGrpSpPr>
                    <a:grpSpLocks/>
                  </p:cNvGrpSpPr>
                  <p:nvPr/>
                </p:nvGrpSpPr>
                <p:grpSpPr bwMode="auto">
                  <a:xfrm>
                    <a:off x="6395998" y="3730197"/>
                    <a:ext cx="559121" cy="92788"/>
                    <a:chOff x="6582044" y="2846082"/>
                    <a:chExt cx="559121" cy="92788"/>
                  </a:xfrm>
                </p:grpSpPr>
                <p:cxnSp>
                  <p:nvCxnSpPr>
                    <p:cNvPr id="980" name="Straight Connector 979"/>
                    <p:cNvCxnSpPr/>
                    <p:nvPr/>
                  </p:nvCxnSpPr>
                  <p:spPr>
                    <a:xfrm flipV="1">
                      <a:off x="7026315" y="2848709"/>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p:cNvCxnSpPr/>
                    <p:nvPr/>
                  </p:nvCxnSpPr>
                  <p:spPr>
                    <a:xfrm flipV="1">
                      <a:off x="6581595" y="293956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1" name="Group 942"/>
                <p:cNvGrpSpPr>
                  <a:grpSpLocks/>
                </p:cNvGrpSpPr>
                <p:nvPr/>
              </p:nvGrpSpPr>
              <p:grpSpPr bwMode="auto">
                <a:xfrm>
                  <a:off x="6280049" y="2055335"/>
                  <a:ext cx="731610" cy="920732"/>
                  <a:chOff x="6280049" y="2055335"/>
                  <a:chExt cx="731610" cy="920732"/>
                </a:xfrm>
              </p:grpSpPr>
              <p:grpSp>
                <p:nvGrpSpPr>
                  <p:cNvPr id="92" name="Group 943"/>
                  <p:cNvGrpSpPr>
                    <a:grpSpLocks/>
                  </p:cNvGrpSpPr>
                  <p:nvPr/>
                </p:nvGrpSpPr>
                <p:grpSpPr bwMode="auto">
                  <a:xfrm>
                    <a:off x="6280049" y="2055335"/>
                    <a:ext cx="680752" cy="139401"/>
                    <a:chOff x="5414286" y="2921098"/>
                    <a:chExt cx="680752" cy="139401"/>
                  </a:xfrm>
                </p:grpSpPr>
                <p:sp>
                  <p:nvSpPr>
                    <p:cNvPr id="958" name="Rectangle 188"/>
                    <p:cNvSpPr>
                      <a:spLocks noChangeArrowheads="1"/>
                    </p:cNvSpPr>
                    <p:nvPr/>
                  </p:nvSpPr>
                  <p:spPr bwMode="auto">
                    <a:xfrm>
                      <a:off x="5414635" y="2996302"/>
                      <a:ext cx="549974"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959" name="AutoShape 189"/>
                    <p:cNvSpPr>
                      <a:spLocks noChangeArrowheads="1"/>
                    </p:cNvSpPr>
                    <p:nvPr/>
                  </p:nvSpPr>
                  <p:spPr bwMode="auto">
                    <a:xfrm>
                      <a:off x="5414635" y="2921109"/>
                      <a:ext cx="675472"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960" name="Freeform 190"/>
                    <p:cNvSpPr>
                      <a:spLocks/>
                    </p:cNvSpPr>
                    <p:nvPr/>
                  </p:nvSpPr>
                  <p:spPr bwMode="auto">
                    <a:xfrm>
                      <a:off x="5968299" y="2922675"/>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961" name="Freeform 191"/>
                    <p:cNvSpPr>
                      <a:spLocks/>
                    </p:cNvSpPr>
                    <p:nvPr/>
                  </p:nvSpPr>
                  <p:spPr bwMode="auto">
                    <a:xfrm>
                      <a:off x="5499531" y="2936774"/>
                      <a:ext cx="524136" cy="45429"/>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962" name="Freeform 192"/>
                    <p:cNvSpPr>
                      <a:spLocks/>
                    </p:cNvSpPr>
                    <p:nvPr/>
                  </p:nvSpPr>
                  <p:spPr bwMode="auto">
                    <a:xfrm>
                      <a:off x="5621336" y="2933641"/>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945" name="Straight Connector 944"/>
                  <p:cNvCxnSpPr/>
                  <p:nvPr/>
                </p:nvCxnSpPr>
                <p:spPr>
                  <a:xfrm flipH="1">
                    <a:off x="6996471" y="2125839"/>
                    <a:ext cx="11074"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a:off x="6874666" y="230442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a:off x="6870974" y="236865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a:off x="6870974" y="244541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9" name="Straight Connector 948"/>
                  <p:cNvCxnSpPr/>
                  <p:nvPr/>
                </p:nvCxnSpPr>
                <p:spPr>
                  <a:xfrm>
                    <a:off x="6867284" y="250964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a:off x="6863592" y="2570734"/>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a:off x="6863592" y="263809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a:off x="6859902" y="270702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a:off x="6867284" y="277595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a:off x="6870974" y="284331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a:off x="6870974" y="291223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6874666" y="297646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flipH="1">
                    <a:off x="6874666" y="2132105"/>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3" name="Group 823"/>
              <p:cNvGrpSpPr>
                <a:grpSpLocks/>
              </p:cNvGrpSpPr>
              <p:nvPr/>
            </p:nvGrpSpPr>
            <p:grpSpPr bwMode="auto">
              <a:xfrm>
                <a:off x="1678171" y="4876798"/>
                <a:ext cx="331695" cy="1030941"/>
                <a:chOff x="6240352" y="2055335"/>
                <a:chExt cx="771307" cy="1017716"/>
              </a:xfrm>
            </p:grpSpPr>
            <p:grpSp>
              <p:nvGrpSpPr>
                <p:cNvPr id="94" name="Group 883"/>
                <p:cNvGrpSpPr>
                  <a:grpSpLocks/>
                </p:cNvGrpSpPr>
                <p:nvPr/>
              </p:nvGrpSpPr>
              <p:grpSpPr bwMode="auto">
                <a:xfrm>
                  <a:off x="6240352" y="2235573"/>
                  <a:ext cx="697981" cy="837478"/>
                  <a:chOff x="6395998" y="3062424"/>
                  <a:chExt cx="564403" cy="837478"/>
                </a:xfrm>
              </p:grpSpPr>
              <p:sp>
                <p:nvSpPr>
                  <p:cNvPr id="905" name="Rectangle 904"/>
                  <p:cNvSpPr/>
                  <p:nvPr/>
                </p:nvSpPr>
                <p:spPr>
                  <a:xfrm>
                    <a:off x="6508368" y="3062348"/>
                    <a:ext cx="453676"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06" name="Straight Connector 905"/>
                  <p:cNvCxnSpPr/>
                  <p:nvPr/>
                </p:nvCxnSpPr>
                <p:spPr>
                  <a:xfrm flipV="1">
                    <a:off x="6848625" y="3062348"/>
                    <a:ext cx="116405"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7" name="Rectangle 906"/>
                  <p:cNvSpPr/>
                  <p:nvPr/>
                </p:nvSpPr>
                <p:spPr>
                  <a:xfrm>
                    <a:off x="6475537" y="3071747"/>
                    <a:ext cx="134311"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08" name="Straight Connector 907"/>
                  <p:cNvCxnSpPr/>
                  <p:nvPr/>
                </p:nvCxnSpPr>
                <p:spPr>
                  <a:xfrm flipV="1">
                    <a:off x="6394949"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9" name="Rectangle 908"/>
                  <p:cNvSpPr/>
                  <p:nvPr/>
                </p:nvSpPr>
                <p:spPr>
                  <a:xfrm>
                    <a:off x="6815794" y="3703060"/>
                    <a:ext cx="13729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910" name="Rectangle 909"/>
                  <p:cNvSpPr/>
                  <p:nvPr/>
                </p:nvSpPr>
                <p:spPr>
                  <a:xfrm>
                    <a:off x="6403904" y="3157907"/>
                    <a:ext cx="447707"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911" name="Straight Connector 910"/>
                  <p:cNvCxnSpPr/>
                  <p:nvPr/>
                </p:nvCxnSpPr>
                <p:spPr>
                  <a:xfrm flipV="1">
                    <a:off x="6848625" y="3804884"/>
                    <a:ext cx="116405"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oup 911"/>
                  <p:cNvGrpSpPr>
                    <a:grpSpLocks/>
                  </p:cNvGrpSpPr>
                  <p:nvPr/>
                </p:nvGrpSpPr>
                <p:grpSpPr bwMode="auto">
                  <a:xfrm>
                    <a:off x="6400318" y="3137421"/>
                    <a:ext cx="559121" cy="92788"/>
                    <a:chOff x="6582044" y="2846082"/>
                    <a:chExt cx="559121" cy="92788"/>
                  </a:xfrm>
                </p:grpSpPr>
                <p:cxnSp>
                  <p:nvCxnSpPr>
                    <p:cNvPr id="940" name="Straight Connector 939"/>
                    <p:cNvCxnSpPr/>
                    <p:nvPr/>
                  </p:nvCxnSpPr>
                  <p:spPr>
                    <a:xfrm flipV="1">
                      <a:off x="7033336" y="28462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flipV="1">
                      <a:off x="6576674" y="2938628"/>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8" name="Group 912"/>
                  <p:cNvGrpSpPr>
                    <a:grpSpLocks/>
                  </p:cNvGrpSpPr>
                  <p:nvPr/>
                </p:nvGrpSpPr>
                <p:grpSpPr bwMode="auto">
                  <a:xfrm>
                    <a:off x="6399838" y="3203285"/>
                    <a:ext cx="559121" cy="92788"/>
                    <a:chOff x="6582044" y="2846082"/>
                    <a:chExt cx="559121" cy="92788"/>
                  </a:xfrm>
                </p:grpSpPr>
                <p:cxnSp>
                  <p:nvCxnSpPr>
                    <p:cNvPr id="938" name="Straight Connector 937"/>
                    <p:cNvCxnSpPr/>
                    <p:nvPr/>
                  </p:nvCxnSpPr>
                  <p:spPr>
                    <a:xfrm flipV="1">
                      <a:off x="7033817" y="28461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flipV="1">
                      <a:off x="6577156" y="2938559"/>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9" name="Group 913"/>
                  <p:cNvGrpSpPr>
                    <a:grpSpLocks/>
                  </p:cNvGrpSpPr>
                  <p:nvPr/>
                </p:nvGrpSpPr>
                <p:grpSpPr bwMode="auto">
                  <a:xfrm>
                    <a:off x="6399358" y="3269149"/>
                    <a:ext cx="559121" cy="92788"/>
                    <a:chOff x="6582044" y="2846082"/>
                    <a:chExt cx="559121" cy="92788"/>
                  </a:xfrm>
                </p:grpSpPr>
                <p:cxnSp>
                  <p:nvCxnSpPr>
                    <p:cNvPr id="936" name="Straight Connector 935"/>
                    <p:cNvCxnSpPr/>
                    <p:nvPr/>
                  </p:nvCxnSpPr>
                  <p:spPr>
                    <a:xfrm flipV="1">
                      <a:off x="7028327" y="284606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flipV="1">
                      <a:off x="6580621" y="293848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0" name="Group 914"/>
                  <p:cNvGrpSpPr>
                    <a:grpSpLocks/>
                  </p:cNvGrpSpPr>
                  <p:nvPr/>
                </p:nvGrpSpPr>
                <p:grpSpPr bwMode="auto">
                  <a:xfrm>
                    <a:off x="6398878" y="3335013"/>
                    <a:ext cx="559121" cy="92788"/>
                    <a:chOff x="6582044" y="2846082"/>
                    <a:chExt cx="559121" cy="92788"/>
                  </a:xfrm>
                </p:grpSpPr>
                <p:cxnSp>
                  <p:nvCxnSpPr>
                    <p:cNvPr id="934" name="Straight Connector 933"/>
                    <p:cNvCxnSpPr/>
                    <p:nvPr/>
                  </p:nvCxnSpPr>
                  <p:spPr>
                    <a:xfrm flipV="1">
                      <a:off x="7028806" y="284599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flipV="1">
                      <a:off x="6581100" y="293841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6" name="Group 915"/>
                  <p:cNvGrpSpPr>
                    <a:grpSpLocks/>
                  </p:cNvGrpSpPr>
                  <p:nvPr/>
                </p:nvGrpSpPr>
                <p:grpSpPr bwMode="auto">
                  <a:xfrm>
                    <a:off x="6398398" y="3400877"/>
                    <a:ext cx="559121" cy="92788"/>
                    <a:chOff x="6582044" y="2846082"/>
                    <a:chExt cx="559121" cy="92788"/>
                  </a:xfrm>
                </p:grpSpPr>
                <p:cxnSp>
                  <p:nvCxnSpPr>
                    <p:cNvPr id="932" name="Straight Connector 931"/>
                    <p:cNvCxnSpPr/>
                    <p:nvPr/>
                  </p:nvCxnSpPr>
                  <p:spPr>
                    <a:xfrm flipV="1">
                      <a:off x="7029286" y="2845924"/>
                      <a:ext cx="116403"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flipV="1">
                      <a:off x="6581580" y="2938350"/>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7" name="Group 916"/>
                  <p:cNvGrpSpPr>
                    <a:grpSpLocks/>
                  </p:cNvGrpSpPr>
                  <p:nvPr/>
                </p:nvGrpSpPr>
                <p:grpSpPr bwMode="auto">
                  <a:xfrm>
                    <a:off x="6397918" y="3466741"/>
                    <a:ext cx="559121" cy="92788"/>
                    <a:chOff x="6582044" y="2846082"/>
                    <a:chExt cx="559121" cy="92788"/>
                  </a:xfrm>
                </p:grpSpPr>
                <p:cxnSp>
                  <p:nvCxnSpPr>
                    <p:cNvPr id="930" name="Straight Connector 929"/>
                    <p:cNvCxnSpPr/>
                    <p:nvPr/>
                  </p:nvCxnSpPr>
                  <p:spPr>
                    <a:xfrm flipV="1">
                      <a:off x="7032751" y="284585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flipV="1">
                      <a:off x="6582061" y="2941413"/>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17"/>
                  <p:cNvGrpSpPr>
                    <a:grpSpLocks/>
                  </p:cNvGrpSpPr>
                  <p:nvPr/>
                </p:nvGrpSpPr>
                <p:grpSpPr bwMode="auto">
                  <a:xfrm>
                    <a:off x="6397438" y="3532605"/>
                    <a:ext cx="559121" cy="92788"/>
                    <a:chOff x="6582044" y="2846082"/>
                    <a:chExt cx="559121" cy="92788"/>
                  </a:xfrm>
                </p:grpSpPr>
                <p:cxnSp>
                  <p:nvCxnSpPr>
                    <p:cNvPr id="928" name="Straight Connector 927"/>
                    <p:cNvCxnSpPr/>
                    <p:nvPr/>
                  </p:nvCxnSpPr>
                  <p:spPr>
                    <a:xfrm flipV="1">
                      <a:off x="7033230" y="284578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V="1">
                      <a:off x="6576571" y="2941343"/>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18"/>
                  <p:cNvGrpSpPr>
                    <a:grpSpLocks/>
                  </p:cNvGrpSpPr>
                  <p:nvPr/>
                </p:nvGrpSpPr>
                <p:grpSpPr bwMode="auto">
                  <a:xfrm>
                    <a:off x="6396958" y="3598469"/>
                    <a:ext cx="559121" cy="92788"/>
                    <a:chOff x="6582044" y="2846082"/>
                    <a:chExt cx="559121" cy="92788"/>
                  </a:xfrm>
                </p:grpSpPr>
                <p:cxnSp>
                  <p:nvCxnSpPr>
                    <p:cNvPr id="926" name="Straight Connector 925"/>
                    <p:cNvCxnSpPr/>
                    <p:nvPr/>
                  </p:nvCxnSpPr>
                  <p:spPr>
                    <a:xfrm flipV="1">
                      <a:off x="7033710" y="284571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V="1">
                      <a:off x="6577050" y="2941274"/>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19"/>
                  <p:cNvGrpSpPr>
                    <a:grpSpLocks/>
                  </p:cNvGrpSpPr>
                  <p:nvPr/>
                </p:nvGrpSpPr>
                <p:grpSpPr bwMode="auto">
                  <a:xfrm>
                    <a:off x="6396478" y="3664333"/>
                    <a:ext cx="559121" cy="92788"/>
                    <a:chOff x="6582044" y="2846082"/>
                    <a:chExt cx="559121" cy="92788"/>
                  </a:xfrm>
                </p:grpSpPr>
                <p:cxnSp>
                  <p:nvCxnSpPr>
                    <p:cNvPr id="924" name="Straight Connector 923"/>
                    <p:cNvCxnSpPr/>
                    <p:nvPr/>
                  </p:nvCxnSpPr>
                  <p:spPr>
                    <a:xfrm flipV="1">
                      <a:off x="7028222" y="2848778"/>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flipV="1">
                      <a:off x="6577532" y="2939637"/>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20"/>
                  <p:cNvGrpSpPr>
                    <a:grpSpLocks/>
                  </p:cNvGrpSpPr>
                  <p:nvPr/>
                </p:nvGrpSpPr>
                <p:grpSpPr bwMode="auto">
                  <a:xfrm>
                    <a:off x="6395998" y="3730197"/>
                    <a:ext cx="559121" cy="92788"/>
                    <a:chOff x="6582044" y="2846082"/>
                    <a:chExt cx="559121" cy="92788"/>
                  </a:xfrm>
                </p:grpSpPr>
                <p:cxnSp>
                  <p:nvCxnSpPr>
                    <p:cNvPr id="922" name="Straight Connector 921"/>
                    <p:cNvCxnSpPr/>
                    <p:nvPr/>
                  </p:nvCxnSpPr>
                  <p:spPr>
                    <a:xfrm flipV="1">
                      <a:off x="7028701" y="2848709"/>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V="1">
                      <a:off x="6580995" y="293956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0" name="Group 884"/>
                <p:cNvGrpSpPr>
                  <a:grpSpLocks/>
                </p:cNvGrpSpPr>
                <p:nvPr/>
              </p:nvGrpSpPr>
              <p:grpSpPr bwMode="auto">
                <a:xfrm>
                  <a:off x="6280049" y="2055335"/>
                  <a:ext cx="731610" cy="920732"/>
                  <a:chOff x="6280049" y="2055335"/>
                  <a:chExt cx="731610" cy="920732"/>
                </a:xfrm>
              </p:grpSpPr>
              <p:grpSp>
                <p:nvGrpSpPr>
                  <p:cNvPr id="101" name="Group 885"/>
                  <p:cNvGrpSpPr>
                    <a:grpSpLocks/>
                  </p:cNvGrpSpPr>
                  <p:nvPr/>
                </p:nvGrpSpPr>
                <p:grpSpPr bwMode="auto">
                  <a:xfrm>
                    <a:off x="6280049" y="2055335"/>
                    <a:ext cx="680752" cy="139401"/>
                    <a:chOff x="5414286" y="2921098"/>
                    <a:chExt cx="680752" cy="139401"/>
                  </a:xfrm>
                </p:grpSpPr>
                <p:sp>
                  <p:nvSpPr>
                    <p:cNvPr id="900" name="Rectangle 188"/>
                    <p:cNvSpPr>
                      <a:spLocks noChangeArrowheads="1"/>
                    </p:cNvSpPr>
                    <p:nvPr/>
                  </p:nvSpPr>
                  <p:spPr bwMode="auto">
                    <a:xfrm>
                      <a:off x="5413895" y="2996302"/>
                      <a:ext cx="553664"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901" name="AutoShape 189"/>
                    <p:cNvSpPr>
                      <a:spLocks noChangeArrowheads="1"/>
                    </p:cNvSpPr>
                    <p:nvPr/>
                  </p:nvSpPr>
                  <p:spPr bwMode="auto">
                    <a:xfrm>
                      <a:off x="5413895" y="2921109"/>
                      <a:ext cx="679162"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902" name="Freeform 190"/>
                    <p:cNvSpPr>
                      <a:spLocks/>
                    </p:cNvSpPr>
                    <p:nvPr/>
                  </p:nvSpPr>
                  <p:spPr bwMode="auto">
                    <a:xfrm>
                      <a:off x="5971250" y="2922675"/>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903" name="Freeform 191"/>
                    <p:cNvSpPr>
                      <a:spLocks/>
                    </p:cNvSpPr>
                    <p:nvPr/>
                  </p:nvSpPr>
                  <p:spPr bwMode="auto">
                    <a:xfrm>
                      <a:off x="5498789" y="2936774"/>
                      <a:ext cx="527828" cy="45429"/>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904" name="Freeform 192"/>
                    <p:cNvSpPr>
                      <a:spLocks/>
                    </p:cNvSpPr>
                    <p:nvPr/>
                  </p:nvSpPr>
                  <p:spPr bwMode="auto">
                    <a:xfrm>
                      <a:off x="5624287" y="2933641"/>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887" name="Straight Connector 886"/>
                  <p:cNvCxnSpPr/>
                  <p:nvPr/>
                </p:nvCxnSpPr>
                <p:spPr>
                  <a:xfrm flipH="1">
                    <a:off x="7003114" y="2125839"/>
                    <a:ext cx="11072"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6881307" y="230442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6877617" y="236865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a:off x="6873925" y="244541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6873925" y="250964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6870235" y="2570734"/>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6870235" y="263809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a:off x="6866542" y="270702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a:off x="6873925" y="277595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a:off x="6877617" y="284331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a:off x="6873925" y="2912238"/>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p:nvPr/>
                </p:nvCxnSpPr>
                <p:spPr>
                  <a:xfrm>
                    <a:off x="6881307" y="2976467"/>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p:nvPr/>
                </p:nvCxnSpPr>
                <p:spPr>
                  <a:xfrm flipH="1">
                    <a:off x="6881307" y="2132105"/>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2" name="Group 824"/>
              <p:cNvGrpSpPr>
                <a:grpSpLocks/>
              </p:cNvGrpSpPr>
              <p:nvPr/>
            </p:nvGrpSpPr>
            <p:grpSpPr bwMode="auto">
              <a:xfrm>
                <a:off x="2054687" y="4876798"/>
                <a:ext cx="331695" cy="1030941"/>
                <a:chOff x="6240352" y="2055335"/>
                <a:chExt cx="771307" cy="1017716"/>
              </a:xfrm>
            </p:grpSpPr>
            <p:grpSp>
              <p:nvGrpSpPr>
                <p:cNvPr id="103" name="Group 825"/>
                <p:cNvGrpSpPr>
                  <a:grpSpLocks/>
                </p:cNvGrpSpPr>
                <p:nvPr/>
              </p:nvGrpSpPr>
              <p:grpSpPr bwMode="auto">
                <a:xfrm>
                  <a:off x="6240352" y="2235573"/>
                  <a:ext cx="697981" cy="837478"/>
                  <a:chOff x="6395998" y="3062424"/>
                  <a:chExt cx="564403" cy="837478"/>
                </a:xfrm>
              </p:grpSpPr>
              <p:sp>
                <p:nvSpPr>
                  <p:cNvPr id="847" name="Rectangle 846"/>
                  <p:cNvSpPr/>
                  <p:nvPr/>
                </p:nvSpPr>
                <p:spPr>
                  <a:xfrm>
                    <a:off x="6510754" y="3062348"/>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848" name="Straight Connector 847"/>
                  <p:cNvCxnSpPr/>
                  <p:nvPr/>
                </p:nvCxnSpPr>
                <p:spPr>
                  <a:xfrm flipV="1">
                    <a:off x="6848027"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9" name="Rectangle 848"/>
                  <p:cNvSpPr/>
                  <p:nvPr/>
                </p:nvSpPr>
                <p:spPr>
                  <a:xfrm>
                    <a:off x="6477923" y="307174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850" name="Straight Connector 849"/>
                  <p:cNvCxnSpPr/>
                  <p:nvPr/>
                </p:nvCxnSpPr>
                <p:spPr>
                  <a:xfrm flipV="1">
                    <a:off x="6397335"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1" name="Rectangle 850"/>
                  <p:cNvSpPr/>
                  <p:nvPr/>
                </p:nvSpPr>
                <p:spPr>
                  <a:xfrm>
                    <a:off x="6818180" y="3703060"/>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852" name="Rectangle 851"/>
                  <p:cNvSpPr/>
                  <p:nvPr/>
                </p:nvSpPr>
                <p:spPr>
                  <a:xfrm>
                    <a:off x="6406290" y="3157907"/>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853" name="Straight Connector 852"/>
                  <p:cNvCxnSpPr/>
                  <p:nvPr/>
                </p:nvCxnSpPr>
                <p:spPr>
                  <a:xfrm flipV="1">
                    <a:off x="6848027" y="380488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Group 853"/>
                  <p:cNvGrpSpPr>
                    <a:grpSpLocks/>
                  </p:cNvGrpSpPr>
                  <p:nvPr/>
                </p:nvGrpSpPr>
                <p:grpSpPr bwMode="auto">
                  <a:xfrm>
                    <a:off x="6400318" y="3137421"/>
                    <a:ext cx="559121" cy="92788"/>
                    <a:chOff x="6582044" y="2846082"/>
                    <a:chExt cx="559121" cy="92788"/>
                  </a:xfrm>
                </p:grpSpPr>
                <p:cxnSp>
                  <p:nvCxnSpPr>
                    <p:cNvPr id="882" name="Straight Connector 881"/>
                    <p:cNvCxnSpPr/>
                    <p:nvPr/>
                  </p:nvCxnSpPr>
                  <p:spPr>
                    <a:xfrm flipV="1">
                      <a:off x="7032736" y="28462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flipV="1">
                      <a:off x="6582046" y="2938628"/>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854"/>
                  <p:cNvGrpSpPr>
                    <a:grpSpLocks/>
                  </p:cNvGrpSpPr>
                  <p:nvPr/>
                </p:nvGrpSpPr>
                <p:grpSpPr bwMode="auto">
                  <a:xfrm>
                    <a:off x="6399838" y="3203285"/>
                    <a:ext cx="559121" cy="92788"/>
                    <a:chOff x="6582044" y="2846082"/>
                    <a:chExt cx="559121" cy="92788"/>
                  </a:xfrm>
                </p:grpSpPr>
                <p:cxnSp>
                  <p:nvCxnSpPr>
                    <p:cNvPr id="880" name="Straight Connector 879"/>
                    <p:cNvCxnSpPr/>
                    <p:nvPr/>
                  </p:nvCxnSpPr>
                  <p:spPr>
                    <a:xfrm flipV="1">
                      <a:off x="7033217" y="28461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flipV="1">
                      <a:off x="6582527" y="2938559"/>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855"/>
                  <p:cNvGrpSpPr>
                    <a:grpSpLocks/>
                  </p:cNvGrpSpPr>
                  <p:nvPr/>
                </p:nvGrpSpPr>
                <p:grpSpPr bwMode="auto">
                  <a:xfrm>
                    <a:off x="6399358" y="3269149"/>
                    <a:ext cx="559121" cy="92788"/>
                    <a:chOff x="6582044" y="2846082"/>
                    <a:chExt cx="559121" cy="92788"/>
                  </a:xfrm>
                </p:grpSpPr>
                <p:cxnSp>
                  <p:nvCxnSpPr>
                    <p:cNvPr id="878" name="Straight Connector 877"/>
                    <p:cNvCxnSpPr/>
                    <p:nvPr/>
                  </p:nvCxnSpPr>
                  <p:spPr>
                    <a:xfrm flipV="1">
                      <a:off x="7027727" y="284606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flipV="1">
                      <a:off x="6583007" y="293848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856"/>
                  <p:cNvGrpSpPr>
                    <a:grpSpLocks/>
                  </p:cNvGrpSpPr>
                  <p:nvPr/>
                </p:nvGrpSpPr>
                <p:grpSpPr bwMode="auto">
                  <a:xfrm>
                    <a:off x="6398878" y="3335013"/>
                    <a:ext cx="559121" cy="92788"/>
                    <a:chOff x="6582044" y="2846082"/>
                    <a:chExt cx="559121" cy="92788"/>
                  </a:xfrm>
                </p:grpSpPr>
                <p:cxnSp>
                  <p:nvCxnSpPr>
                    <p:cNvPr id="876" name="Straight Connector 875"/>
                    <p:cNvCxnSpPr/>
                    <p:nvPr/>
                  </p:nvCxnSpPr>
                  <p:spPr>
                    <a:xfrm flipV="1">
                      <a:off x="7028207" y="284599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flipV="1">
                      <a:off x="6583486" y="293841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857"/>
                  <p:cNvGrpSpPr>
                    <a:grpSpLocks/>
                  </p:cNvGrpSpPr>
                  <p:nvPr/>
                </p:nvGrpSpPr>
                <p:grpSpPr bwMode="auto">
                  <a:xfrm>
                    <a:off x="6398398" y="3400877"/>
                    <a:ext cx="559121" cy="92788"/>
                    <a:chOff x="6582044" y="2846082"/>
                    <a:chExt cx="559121" cy="92788"/>
                  </a:xfrm>
                </p:grpSpPr>
                <p:cxnSp>
                  <p:nvCxnSpPr>
                    <p:cNvPr id="874" name="Straight Connector 873"/>
                    <p:cNvCxnSpPr/>
                    <p:nvPr/>
                  </p:nvCxnSpPr>
                  <p:spPr>
                    <a:xfrm flipV="1">
                      <a:off x="7028686" y="284592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flipV="1">
                      <a:off x="6586949" y="2938350"/>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858"/>
                  <p:cNvGrpSpPr>
                    <a:grpSpLocks/>
                  </p:cNvGrpSpPr>
                  <p:nvPr/>
                </p:nvGrpSpPr>
                <p:grpSpPr bwMode="auto">
                  <a:xfrm>
                    <a:off x="6397918" y="3466741"/>
                    <a:ext cx="559121" cy="92788"/>
                    <a:chOff x="6582044" y="2846082"/>
                    <a:chExt cx="559121" cy="92788"/>
                  </a:xfrm>
                </p:grpSpPr>
                <p:cxnSp>
                  <p:nvCxnSpPr>
                    <p:cNvPr id="872" name="Straight Connector 871"/>
                    <p:cNvCxnSpPr/>
                    <p:nvPr/>
                  </p:nvCxnSpPr>
                  <p:spPr>
                    <a:xfrm flipV="1">
                      <a:off x="7032153" y="2845854"/>
                      <a:ext cx="110433"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flipV="1">
                      <a:off x="6587431" y="294141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859"/>
                  <p:cNvGrpSpPr>
                    <a:grpSpLocks/>
                  </p:cNvGrpSpPr>
                  <p:nvPr/>
                </p:nvGrpSpPr>
                <p:grpSpPr bwMode="auto">
                  <a:xfrm>
                    <a:off x="6397438" y="3532605"/>
                    <a:ext cx="559121" cy="92788"/>
                    <a:chOff x="6582044" y="2846082"/>
                    <a:chExt cx="559121" cy="92788"/>
                  </a:xfrm>
                </p:grpSpPr>
                <p:cxnSp>
                  <p:nvCxnSpPr>
                    <p:cNvPr id="870" name="Straight Connector 869"/>
                    <p:cNvCxnSpPr/>
                    <p:nvPr/>
                  </p:nvCxnSpPr>
                  <p:spPr>
                    <a:xfrm flipV="1">
                      <a:off x="7032633" y="284578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flipV="1">
                      <a:off x="6581941" y="2941343"/>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860"/>
                  <p:cNvGrpSpPr>
                    <a:grpSpLocks/>
                  </p:cNvGrpSpPr>
                  <p:nvPr/>
                </p:nvGrpSpPr>
                <p:grpSpPr bwMode="auto">
                  <a:xfrm>
                    <a:off x="6396958" y="3598469"/>
                    <a:ext cx="559121" cy="92788"/>
                    <a:chOff x="6582044" y="2846082"/>
                    <a:chExt cx="559121" cy="92788"/>
                  </a:xfrm>
                </p:grpSpPr>
                <p:cxnSp>
                  <p:nvCxnSpPr>
                    <p:cNvPr id="868" name="Straight Connector 867"/>
                    <p:cNvCxnSpPr/>
                    <p:nvPr/>
                  </p:nvCxnSpPr>
                  <p:spPr>
                    <a:xfrm flipV="1">
                      <a:off x="7033112" y="284571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p:cNvCxnSpPr/>
                    <p:nvPr/>
                  </p:nvCxnSpPr>
                  <p:spPr>
                    <a:xfrm flipV="1">
                      <a:off x="6582420" y="2941274"/>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861"/>
                  <p:cNvGrpSpPr>
                    <a:grpSpLocks/>
                  </p:cNvGrpSpPr>
                  <p:nvPr/>
                </p:nvGrpSpPr>
                <p:grpSpPr bwMode="auto">
                  <a:xfrm>
                    <a:off x="6396478" y="3664333"/>
                    <a:ext cx="559121" cy="92788"/>
                    <a:chOff x="6582044" y="2846082"/>
                    <a:chExt cx="559121" cy="92788"/>
                  </a:xfrm>
                </p:grpSpPr>
                <p:cxnSp>
                  <p:nvCxnSpPr>
                    <p:cNvPr id="866" name="Straight Connector 865"/>
                    <p:cNvCxnSpPr/>
                    <p:nvPr/>
                  </p:nvCxnSpPr>
                  <p:spPr>
                    <a:xfrm flipV="1">
                      <a:off x="7027624" y="2848778"/>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p:nvPr/>
                  </p:nvCxnSpPr>
                  <p:spPr>
                    <a:xfrm flipV="1">
                      <a:off x="6582901" y="293963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862"/>
                  <p:cNvGrpSpPr>
                    <a:grpSpLocks/>
                  </p:cNvGrpSpPr>
                  <p:nvPr/>
                </p:nvGrpSpPr>
                <p:grpSpPr bwMode="auto">
                  <a:xfrm>
                    <a:off x="6395998" y="3730197"/>
                    <a:ext cx="559121" cy="92788"/>
                    <a:chOff x="6582044" y="2846082"/>
                    <a:chExt cx="559121" cy="92788"/>
                  </a:xfrm>
                </p:grpSpPr>
                <p:cxnSp>
                  <p:nvCxnSpPr>
                    <p:cNvPr id="864" name="Straight Connector 863"/>
                    <p:cNvCxnSpPr/>
                    <p:nvPr/>
                  </p:nvCxnSpPr>
                  <p:spPr>
                    <a:xfrm flipV="1">
                      <a:off x="7028103" y="2848709"/>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flipV="1">
                      <a:off x="6583381" y="293956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8" name="Group 826"/>
                <p:cNvGrpSpPr>
                  <a:grpSpLocks/>
                </p:cNvGrpSpPr>
                <p:nvPr/>
              </p:nvGrpSpPr>
              <p:grpSpPr bwMode="auto">
                <a:xfrm>
                  <a:off x="6280049" y="2055335"/>
                  <a:ext cx="731610" cy="920732"/>
                  <a:chOff x="6280049" y="2055335"/>
                  <a:chExt cx="731610" cy="920732"/>
                </a:xfrm>
              </p:grpSpPr>
              <p:grpSp>
                <p:nvGrpSpPr>
                  <p:cNvPr id="119" name="Group 827"/>
                  <p:cNvGrpSpPr>
                    <a:grpSpLocks/>
                  </p:cNvGrpSpPr>
                  <p:nvPr/>
                </p:nvGrpSpPr>
                <p:grpSpPr bwMode="auto">
                  <a:xfrm>
                    <a:off x="6280049" y="2055335"/>
                    <a:ext cx="680752" cy="139401"/>
                    <a:chOff x="5414286" y="2921098"/>
                    <a:chExt cx="680752" cy="139401"/>
                  </a:xfrm>
                </p:grpSpPr>
                <p:sp>
                  <p:nvSpPr>
                    <p:cNvPr id="842" name="Rectangle 188"/>
                    <p:cNvSpPr>
                      <a:spLocks noChangeArrowheads="1"/>
                    </p:cNvSpPr>
                    <p:nvPr/>
                  </p:nvSpPr>
                  <p:spPr bwMode="auto">
                    <a:xfrm>
                      <a:off x="5420536" y="2996302"/>
                      <a:ext cx="546282"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843" name="AutoShape 189"/>
                    <p:cNvSpPr>
                      <a:spLocks noChangeArrowheads="1"/>
                    </p:cNvSpPr>
                    <p:nvPr/>
                  </p:nvSpPr>
                  <p:spPr bwMode="auto">
                    <a:xfrm>
                      <a:off x="5420536" y="2921109"/>
                      <a:ext cx="67177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844" name="Freeform 190"/>
                    <p:cNvSpPr>
                      <a:spLocks/>
                    </p:cNvSpPr>
                    <p:nvPr/>
                  </p:nvSpPr>
                  <p:spPr bwMode="auto">
                    <a:xfrm>
                      <a:off x="5970510" y="2922675"/>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845" name="Freeform 191"/>
                    <p:cNvSpPr>
                      <a:spLocks/>
                    </p:cNvSpPr>
                    <p:nvPr/>
                  </p:nvSpPr>
                  <p:spPr bwMode="auto">
                    <a:xfrm>
                      <a:off x="5505432" y="2936774"/>
                      <a:ext cx="520443" cy="45429"/>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846" name="Freeform 192"/>
                    <p:cNvSpPr>
                      <a:spLocks/>
                    </p:cNvSpPr>
                    <p:nvPr/>
                  </p:nvSpPr>
                  <p:spPr bwMode="auto">
                    <a:xfrm>
                      <a:off x="5627237" y="2933641"/>
                      <a:ext cx="29898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829" name="Straight Connector 828"/>
                  <p:cNvCxnSpPr/>
                  <p:nvPr/>
                </p:nvCxnSpPr>
                <p:spPr>
                  <a:xfrm flipH="1">
                    <a:off x="6998683" y="2125839"/>
                    <a:ext cx="11072"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a:off x="6880567" y="2304424"/>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a:off x="6876875" y="2368652"/>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6876875" y="2445412"/>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a:off x="6873185" y="2509640"/>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6869493" y="257073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a:off x="6869493" y="2638096"/>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a:off x="6865803" y="2707023"/>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a:off x="6873185" y="2775951"/>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a:off x="6876875" y="2843311"/>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a:off x="6876875" y="2912238"/>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a:off x="6880567" y="2976467"/>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flipH="1">
                    <a:off x="6880567" y="2132105"/>
                    <a:ext cx="1328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0" name="Group 1062"/>
            <p:cNvGrpSpPr>
              <a:grpSpLocks/>
            </p:cNvGrpSpPr>
            <p:nvPr/>
          </p:nvGrpSpPr>
          <p:grpSpPr bwMode="auto">
            <a:xfrm>
              <a:off x="3857904" y="2759971"/>
              <a:ext cx="1470209" cy="1869141"/>
              <a:chOff x="916173" y="4038600"/>
              <a:chExt cx="1470209" cy="1869141"/>
            </a:xfrm>
          </p:grpSpPr>
          <p:grpSp>
            <p:nvGrpSpPr>
              <p:cNvPr id="121" name="Group 187"/>
              <p:cNvGrpSpPr>
                <a:grpSpLocks/>
              </p:cNvGrpSpPr>
              <p:nvPr/>
            </p:nvGrpSpPr>
            <p:grpSpPr bwMode="auto">
              <a:xfrm>
                <a:off x="1295400" y="4038600"/>
                <a:ext cx="1052512" cy="355600"/>
                <a:chOff x="4410" y="1365"/>
                <a:chExt cx="663" cy="224"/>
              </a:xfrm>
            </p:grpSpPr>
            <p:sp>
              <p:nvSpPr>
                <p:cNvPr id="1305" name="Rectangle 188"/>
                <p:cNvSpPr>
                  <a:spLocks noChangeArrowheads="1"/>
                </p:cNvSpPr>
                <p:nvPr/>
              </p:nvSpPr>
              <p:spPr bwMode="auto">
                <a:xfrm>
                  <a:off x="4412"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06" name="AutoShape 189"/>
                <p:cNvSpPr>
                  <a:spLocks noChangeArrowheads="1"/>
                </p:cNvSpPr>
                <p:nvPr/>
              </p:nvSpPr>
              <p:spPr bwMode="auto">
                <a:xfrm>
                  <a:off x="4412"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07"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08" name="Freeform 191"/>
                <p:cNvSpPr>
                  <a:spLocks/>
                </p:cNvSpPr>
                <p:nvPr/>
              </p:nvSpPr>
              <p:spPr bwMode="auto">
                <a:xfrm>
                  <a:off x="4477"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09" name="Freeform 192"/>
                <p:cNvSpPr>
                  <a:spLocks/>
                </p:cNvSpPr>
                <p:nvPr/>
              </p:nvSpPr>
              <p:spPr bwMode="auto">
                <a:xfrm>
                  <a:off x="4595"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065" name="Straight Connector 1064"/>
              <p:cNvCxnSpPr/>
              <p:nvPr/>
            </p:nvCxnSpPr>
            <p:spPr>
              <a:xfrm flipH="1">
                <a:off x="1181977" y="4380935"/>
                <a:ext cx="355562"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a:stCxn id="1305" idx="2"/>
              </p:cNvCxnSpPr>
              <p:nvPr/>
            </p:nvCxnSpPr>
            <p:spPr>
              <a:xfrm flipH="1">
                <a:off x="1486744" y="4390457"/>
                <a:ext cx="201592"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p:cNvCxnSpPr/>
              <p:nvPr/>
            </p:nvCxnSpPr>
            <p:spPr>
              <a:xfrm>
                <a:off x="1804211" y="4395218"/>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p:cNvCxnSpPr>
                <a:endCxn id="1090" idx="0"/>
              </p:cNvCxnSpPr>
              <p:nvPr/>
            </p:nvCxnSpPr>
            <p:spPr>
              <a:xfrm>
                <a:off x="1943896" y="4419021"/>
                <a:ext cx="274609"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2" name="Group 1068"/>
              <p:cNvGrpSpPr>
                <a:grpSpLocks/>
              </p:cNvGrpSpPr>
              <p:nvPr/>
            </p:nvGrpSpPr>
            <p:grpSpPr bwMode="auto">
              <a:xfrm>
                <a:off x="916173" y="4876800"/>
                <a:ext cx="331695" cy="1030941"/>
                <a:chOff x="6240352" y="2055335"/>
                <a:chExt cx="771307" cy="1017716"/>
              </a:xfrm>
            </p:grpSpPr>
            <p:grpSp>
              <p:nvGrpSpPr>
                <p:cNvPr id="123" name="Group 1246"/>
                <p:cNvGrpSpPr>
                  <a:grpSpLocks/>
                </p:cNvGrpSpPr>
                <p:nvPr/>
              </p:nvGrpSpPr>
              <p:grpSpPr bwMode="auto">
                <a:xfrm>
                  <a:off x="6240352" y="2235573"/>
                  <a:ext cx="697981" cy="837478"/>
                  <a:chOff x="6395998" y="3062424"/>
                  <a:chExt cx="564403" cy="837478"/>
                </a:xfrm>
              </p:grpSpPr>
              <p:sp>
                <p:nvSpPr>
                  <p:cNvPr id="1268" name="Rectangle 1267"/>
                  <p:cNvSpPr/>
                  <p:nvPr/>
                </p:nvSpPr>
                <p:spPr>
                  <a:xfrm>
                    <a:off x="6510771" y="3060026"/>
                    <a:ext cx="447707" cy="744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69" name="Straight Connector 1268"/>
                  <p:cNvCxnSpPr/>
                  <p:nvPr/>
                </p:nvCxnSpPr>
                <p:spPr>
                  <a:xfrm flipV="1">
                    <a:off x="6848042" y="3060026"/>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0" name="Rectangle 1269"/>
                  <p:cNvSpPr/>
                  <p:nvPr/>
                </p:nvSpPr>
                <p:spPr>
                  <a:xfrm>
                    <a:off x="6477938" y="3069425"/>
                    <a:ext cx="131327" cy="11749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71" name="Straight Connector 1270"/>
                  <p:cNvCxnSpPr/>
                  <p:nvPr/>
                </p:nvCxnSpPr>
                <p:spPr>
                  <a:xfrm flipV="1">
                    <a:off x="6397352" y="3060026"/>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2" name="Rectangle 1271"/>
                  <p:cNvSpPr/>
                  <p:nvPr/>
                </p:nvSpPr>
                <p:spPr>
                  <a:xfrm>
                    <a:off x="6818195" y="3702304"/>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273" name="Rectangle 1272"/>
                  <p:cNvSpPr/>
                  <p:nvPr/>
                </p:nvSpPr>
                <p:spPr>
                  <a:xfrm>
                    <a:off x="6406305" y="3157151"/>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74" name="Straight Connector 1273"/>
                  <p:cNvCxnSpPr/>
                  <p:nvPr/>
                </p:nvCxnSpPr>
                <p:spPr>
                  <a:xfrm flipV="1">
                    <a:off x="6848042" y="380412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74"/>
                  <p:cNvGrpSpPr>
                    <a:grpSpLocks/>
                  </p:cNvGrpSpPr>
                  <p:nvPr/>
                </p:nvGrpSpPr>
                <p:grpSpPr bwMode="auto">
                  <a:xfrm>
                    <a:off x="6400318" y="3137421"/>
                    <a:ext cx="559121" cy="92788"/>
                    <a:chOff x="6582044" y="2846082"/>
                    <a:chExt cx="559121" cy="92788"/>
                  </a:xfrm>
                </p:grpSpPr>
                <p:cxnSp>
                  <p:nvCxnSpPr>
                    <p:cNvPr id="1303" name="Straight Connector 1302"/>
                    <p:cNvCxnSpPr/>
                    <p:nvPr/>
                  </p:nvCxnSpPr>
                  <p:spPr>
                    <a:xfrm flipV="1">
                      <a:off x="7032753" y="2845447"/>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4" name="Straight Connector 1303"/>
                    <p:cNvCxnSpPr/>
                    <p:nvPr/>
                  </p:nvCxnSpPr>
                  <p:spPr>
                    <a:xfrm flipV="1">
                      <a:off x="6582061" y="2936306"/>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75"/>
                  <p:cNvGrpSpPr>
                    <a:grpSpLocks/>
                  </p:cNvGrpSpPr>
                  <p:nvPr/>
                </p:nvGrpSpPr>
                <p:grpSpPr bwMode="auto">
                  <a:xfrm>
                    <a:off x="6399838" y="3203285"/>
                    <a:ext cx="559121" cy="92788"/>
                    <a:chOff x="6582044" y="2846082"/>
                    <a:chExt cx="559121" cy="92788"/>
                  </a:xfrm>
                </p:grpSpPr>
                <p:cxnSp>
                  <p:nvCxnSpPr>
                    <p:cNvPr id="1301" name="Straight Connector 1300"/>
                    <p:cNvCxnSpPr/>
                    <p:nvPr/>
                  </p:nvCxnSpPr>
                  <p:spPr>
                    <a:xfrm flipV="1">
                      <a:off x="7033234" y="2845378"/>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2" name="Straight Connector 1301"/>
                    <p:cNvCxnSpPr/>
                    <p:nvPr/>
                  </p:nvCxnSpPr>
                  <p:spPr>
                    <a:xfrm flipV="1">
                      <a:off x="6582542" y="2936237"/>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76"/>
                  <p:cNvGrpSpPr>
                    <a:grpSpLocks/>
                  </p:cNvGrpSpPr>
                  <p:nvPr/>
                </p:nvGrpSpPr>
                <p:grpSpPr bwMode="auto">
                  <a:xfrm>
                    <a:off x="6399358" y="3269149"/>
                    <a:ext cx="559121" cy="92788"/>
                    <a:chOff x="6582044" y="2846082"/>
                    <a:chExt cx="559121" cy="92788"/>
                  </a:xfrm>
                </p:grpSpPr>
                <p:cxnSp>
                  <p:nvCxnSpPr>
                    <p:cNvPr id="1299" name="Straight Connector 1298"/>
                    <p:cNvCxnSpPr/>
                    <p:nvPr/>
                  </p:nvCxnSpPr>
                  <p:spPr>
                    <a:xfrm flipV="1">
                      <a:off x="7027744" y="2845308"/>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0" name="Straight Connector 1299"/>
                    <p:cNvCxnSpPr/>
                    <p:nvPr/>
                  </p:nvCxnSpPr>
                  <p:spPr>
                    <a:xfrm flipV="1">
                      <a:off x="6583022" y="293616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1277"/>
                  <p:cNvGrpSpPr>
                    <a:grpSpLocks/>
                  </p:cNvGrpSpPr>
                  <p:nvPr/>
                </p:nvGrpSpPr>
                <p:grpSpPr bwMode="auto">
                  <a:xfrm>
                    <a:off x="6398878" y="3335013"/>
                    <a:ext cx="559121" cy="92788"/>
                    <a:chOff x="6582044" y="2846082"/>
                    <a:chExt cx="559121" cy="92788"/>
                  </a:xfrm>
                </p:grpSpPr>
                <p:cxnSp>
                  <p:nvCxnSpPr>
                    <p:cNvPr id="1297" name="Straight Connector 1296"/>
                    <p:cNvCxnSpPr/>
                    <p:nvPr/>
                  </p:nvCxnSpPr>
                  <p:spPr>
                    <a:xfrm flipV="1">
                      <a:off x="7028224" y="284367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8" name="Straight Connector 1297"/>
                    <p:cNvCxnSpPr/>
                    <p:nvPr/>
                  </p:nvCxnSpPr>
                  <p:spPr>
                    <a:xfrm flipV="1">
                      <a:off x="6583501" y="293609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8" name="Group 1278"/>
                  <p:cNvGrpSpPr>
                    <a:grpSpLocks/>
                  </p:cNvGrpSpPr>
                  <p:nvPr/>
                </p:nvGrpSpPr>
                <p:grpSpPr bwMode="auto">
                  <a:xfrm>
                    <a:off x="6398398" y="3400877"/>
                    <a:ext cx="559121" cy="92788"/>
                    <a:chOff x="6582044" y="2846082"/>
                    <a:chExt cx="559121" cy="92788"/>
                  </a:xfrm>
                </p:grpSpPr>
                <p:cxnSp>
                  <p:nvCxnSpPr>
                    <p:cNvPr id="1295" name="Straight Connector 1294"/>
                    <p:cNvCxnSpPr/>
                    <p:nvPr/>
                  </p:nvCxnSpPr>
                  <p:spPr>
                    <a:xfrm flipV="1">
                      <a:off x="7028703" y="28436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6" name="Straight Connector 1295"/>
                    <p:cNvCxnSpPr/>
                    <p:nvPr/>
                  </p:nvCxnSpPr>
                  <p:spPr>
                    <a:xfrm flipV="1">
                      <a:off x="6586966" y="2936028"/>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9" name="Group 1279"/>
                  <p:cNvGrpSpPr>
                    <a:grpSpLocks/>
                  </p:cNvGrpSpPr>
                  <p:nvPr/>
                </p:nvGrpSpPr>
                <p:grpSpPr bwMode="auto">
                  <a:xfrm>
                    <a:off x="6397918" y="3466741"/>
                    <a:ext cx="559121" cy="92788"/>
                    <a:chOff x="6582044" y="2846082"/>
                    <a:chExt cx="559121" cy="92788"/>
                  </a:xfrm>
                </p:grpSpPr>
                <p:cxnSp>
                  <p:nvCxnSpPr>
                    <p:cNvPr id="1293" name="Straight Connector 1292"/>
                    <p:cNvCxnSpPr/>
                    <p:nvPr/>
                  </p:nvCxnSpPr>
                  <p:spPr>
                    <a:xfrm flipV="1">
                      <a:off x="7032168" y="2843532"/>
                      <a:ext cx="110435"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4" name="Straight Connector 1293"/>
                    <p:cNvCxnSpPr/>
                    <p:nvPr/>
                  </p:nvCxnSpPr>
                  <p:spPr>
                    <a:xfrm flipV="1">
                      <a:off x="6587447" y="2939091"/>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0" name="Group 1280"/>
                  <p:cNvGrpSpPr>
                    <a:grpSpLocks/>
                  </p:cNvGrpSpPr>
                  <p:nvPr/>
                </p:nvGrpSpPr>
                <p:grpSpPr bwMode="auto">
                  <a:xfrm>
                    <a:off x="6397438" y="3532605"/>
                    <a:ext cx="559121" cy="92788"/>
                    <a:chOff x="6582044" y="2846082"/>
                    <a:chExt cx="559121" cy="92788"/>
                  </a:xfrm>
                </p:grpSpPr>
                <p:cxnSp>
                  <p:nvCxnSpPr>
                    <p:cNvPr id="1291" name="Straight Connector 1290"/>
                    <p:cNvCxnSpPr/>
                    <p:nvPr/>
                  </p:nvCxnSpPr>
                  <p:spPr>
                    <a:xfrm flipV="1">
                      <a:off x="7032648" y="2843462"/>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2" name="Straight Connector 1291"/>
                    <p:cNvCxnSpPr/>
                    <p:nvPr/>
                  </p:nvCxnSpPr>
                  <p:spPr>
                    <a:xfrm flipV="1">
                      <a:off x="6581958" y="2939021"/>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1" name="Group 1281"/>
                  <p:cNvGrpSpPr>
                    <a:grpSpLocks/>
                  </p:cNvGrpSpPr>
                  <p:nvPr/>
                </p:nvGrpSpPr>
                <p:grpSpPr bwMode="auto">
                  <a:xfrm>
                    <a:off x="6396958" y="3598469"/>
                    <a:ext cx="559121" cy="92788"/>
                    <a:chOff x="6582044" y="2846082"/>
                    <a:chExt cx="559121" cy="92788"/>
                  </a:xfrm>
                </p:grpSpPr>
                <p:cxnSp>
                  <p:nvCxnSpPr>
                    <p:cNvPr id="1289" name="Straight Connector 1288"/>
                    <p:cNvCxnSpPr/>
                    <p:nvPr/>
                  </p:nvCxnSpPr>
                  <p:spPr>
                    <a:xfrm flipV="1">
                      <a:off x="7033127" y="2843393"/>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0" name="Straight Connector 1289"/>
                    <p:cNvCxnSpPr/>
                    <p:nvPr/>
                  </p:nvCxnSpPr>
                  <p:spPr>
                    <a:xfrm flipV="1">
                      <a:off x="6582437" y="2938952"/>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2" name="Group 1282"/>
                  <p:cNvGrpSpPr>
                    <a:grpSpLocks/>
                  </p:cNvGrpSpPr>
                  <p:nvPr/>
                </p:nvGrpSpPr>
                <p:grpSpPr bwMode="auto">
                  <a:xfrm>
                    <a:off x="6396478" y="3664333"/>
                    <a:ext cx="559121" cy="92788"/>
                    <a:chOff x="6582044" y="2846082"/>
                    <a:chExt cx="559121" cy="92788"/>
                  </a:xfrm>
                </p:grpSpPr>
                <p:cxnSp>
                  <p:nvCxnSpPr>
                    <p:cNvPr id="1287" name="Straight Connector 1286"/>
                    <p:cNvCxnSpPr/>
                    <p:nvPr/>
                  </p:nvCxnSpPr>
                  <p:spPr>
                    <a:xfrm flipV="1">
                      <a:off x="7027639" y="284645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8" name="Straight Connector 1287"/>
                    <p:cNvCxnSpPr/>
                    <p:nvPr/>
                  </p:nvCxnSpPr>
                  <p:spPr>
                    <a:xfrm flipV="1">
                      <a:off x="6582918" y="2938882"/>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3" name="Group 1283"/>
                  <p:cNvGrpSpPr>
                    <a:grpSpLocks/>
                  </p:cNvGrpSpPr>
                  <p:nvPr/>
                </p:nvGrpSpPr>
                <p:grpSpPr bwMode="auto">
                  <a:xfrm>
                    <a:off x="6395998" y="3730197"/>
                    <a:ext cx="559121" cy="92788"/>
                    <a:chOff x="6582044" y="2846082"/>
                    <a:chExt cx="559121" cy="92788"/>
                  </a:xfrm>
                </p:grpSpPr>
                <p:cxnSp>
                  <p:nvCxnSpPr>
                    <p:cNvPr id="1285" name="Straight Connector 1284"/>
                    <p:cNvCxnSpPr/>
                    <p:nvPr/>
                  </p:nvCxnSpPr>
                  <p:spPr>
                    <a:xfrm flipV="1">
                      <a:off x="7028118" y="2846387"/>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6" name="Straight Connector 1285"/>
                    <p:cNvCxnSpPr/>
                    <p:nvPr/>
                  </p:nvCxnSpPr>
                  <p:spPr>
                    <a:xfrm flipV="1">
                      <a:off x="6583398" y="2938813"/>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14" name="Group 1247"/>
                <p:cNvGrpSpPr>
                  <a:grpSpLocks/>
                </p:cNvGrpSpPr>
                <p:nvPr/>
              </p:nvGrpSpPr>
              <p:grpSpPr bwMode="auto">
                <a:xfrm>
                  <a:off x="6280049" y="2055335"/>
                  <a:ext cx="731610" cy="920732"/>
                  <a:chOff x="6280049" y="2055335"/>
                  <a:chExt cx="731610" cy="920732"/>
                </a:xfrm>
              </p:grpSpPr>
              <p:grpSp>
                <p:nvGrpSpPr>
                  <p:cNvPr id="1415" name="Group 1248"/>
                  <p:cNvGrpSpPr>
                    <a:grpSpLocks/>
                  </p:cNvGrpSpPr>
                  <p:nvPr/>
                </p:nvGrpSpPr>
                <p:grpSpPr bwMode="auto">
                  <a:xfrm>
                    <a:off x="6280049" y="2055335"/>
                    <a:ext cx="680752" cy="139401"/>
                    <a:chOff x="5414286" y="2921098"/>
                    <a:chExt cx="680752" cy="139401"/>
                  </a:xfrm>
                </p:grpSpPr>
                <p:sp>
                  <p:nvSpPr>
                    <p:cNvPr id="1263" name="Rectangle 188"/>
                    <p:cNvSpPr>
                      <a:spLocks noChangeArrowheads="1"/>
                    </p:cNvSpPr>
                    <p:nvPr/>
                  </p:nvSpPr>
                  <p:spPr bwMode="auto">
                    <a:xfrm>
                      <a:off x="5420557" y="2995546"/>
                      <a:ext cx="54628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264" name="AutoShape 189"/>
                    <p:cNvSpPr>
                      <a:spLocks noChangeArrowheads="1"/>
                    </p:cNvSpPr>
                    <p:nvPr/>
                  </p:nvSpPr>
                  <p:spPr bwMode="auto">
                    <a:xfrm>
                      <a:off x="5420557" y="2920353"/>
                      <a:ext cx="67177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265" name="Freeform 190"/>
                    <p:cNvSpPr>
                      <a:spLocks/>
                    </p:cNvSpPr>
                    <p:nvPr/>
                  </p:nvSpPr>
                  <p:spPr bwMode="auto">
                    <a:xfrm>
                      <a:off x="5970529" y="2921920"/>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266" name="Freeform 191"/>
                    <p:cNvSpPr>
                      <a:spLocks/>
                    </p:cNvSpPr>
                    <p:nvPr/>
                  </p:nvSpPr>
                  <p:spPr bwMode="auto">
                    <a:xfrm>
                      <a:off x="5505451" y="2936018"/>
                      <a:ext cx="520446" cy="4543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267" name="Freeform 192"/>
                    <p:cNvSpPr>
                      <a:spLocks/>
                    </p:cNvSpPr>
                    <p:nvPr/>
                  </p:nvSpPr>
                  <p:spPr bwMode="auto">
                    <a:xfrm>
                      <a:off x="5627258" y="2932885"/>
                      <a:ext cx="298978"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250" name="Straight Connector 1249"/>
                  <p:cNvCxnSpPr/>
                  <p:nvPr/>
                </p:nvCxnSpPr>
                <p:spPr>
                  <a:xfrm flipH="1">
                    <a:off x="6998701" y="2125084"/>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1" name="Straight Connector 1250"/>
                  <p:cNvCxnSpPr/>
                  <p:nvPr/>
                </p:nvCxnSpPr>
                <p:spPr>
                  <a:xfrm>
                    <a:off x="6880586" y="2303669"/>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2" name="Straight Connector 1251"/>
                  <p:cNvCxnSpPr/>
                  <p:nvPr/>
                </p:nvCxnSpPr>
                <p:spPr>
                  <a:xfrm>
                    <a:off x="6876896" y="2367896"/>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3" name="Straight Connector 1252"/>
                  <p:cNvCxnSpPr/>
                  <p:nvPr/>
                </p:nvCxnSpPr>
                <p:spPr>
                  <a:xfrm>
                    <a:off x="6876896" y="2444657"/>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4" name="Straight Connector 1253"/>
                  <p:cNvCxnSpPr/>
                  <p:nvPr/>
                </p:nvCxnSpPr>
                <p:spPr>
                  <a:xfrm>
                    <a:off x="6873204" y="2508884"/>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5" name="Straight Connector 1254"/>
                  <p:cNvCxnSpPr/>
                  <p:nvPr/>
                </p:nvCxnSpPr>
                <p:spPr>
                  <a:xfrm>
                    <a:off x="6869514" y="256997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6" name="Straight Connector 1255"/>
                  <p:cNvCxnSpPr/>
                  <p:nvPr/>
                </p:nvCxnSpPr>
                <p:spPr>
                  <a:xfrm>
                    <a:off x="6869514" y="2637340"/>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7" name="Straight Connector 1256"/>
                  <p:cNvCxnSpPr/>
                  <p:nvPr/>
                </p:nvCxnSpPr>
                <p:spPr>
                  <a:xfrm>
                    <a:off x="6865822" y="2706267"/>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8" name="Straight Connector 1257"/>
                  <p:cNvCxnSpPr/>
                  <p:nvPr/>
                </p:nvCxnSpPr>
                <p:spPr>
                  <a:xfrm>
                    <a:off x="6873204" y="2775195"/>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9" name="Straight Connector 1258"/>
                  <p:cNvCxnSpPr/>
                  <p:nvPr/>
                </p:nvCxnSpPr>
                <p:spPr>
                  <a:xfrm>
                    <a:off x="6876896" y="2842556"/>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0" name="Straight Connector 1259"/>
                  <p:cNvCxnSpPr/>
                  <p:nvPr/>
                </p:nvCxnSpPr>
                <p:spPr>
                  <a:xfrm>
                    <a:off x="6876896" y="2911483"/>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1" name="Straight Connector 1260"/>
                  <p:cNvCxnSpPr/>
                  <p:nvPr/>
                </p:nvCxnSpPr>
                <p:spPr>
                  <a:xfrm>
                    <a:off x="6880586" y="2975711"/>
                    <a:ext cx="1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a:xfrm flipH="1">
                    <a:off x="6880586" y="2131351"/>
                    <a:ext cx="1328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36" name="Group 1069"/>
              <p:cNvGrpSpPr>
                <a:grpSpLocks/>
              </p:cNvGrpSpPr>
              <p:nvPr/>
            </p:nvGrpSpPr>
            <p:grpSpPr bwMode="auto">
              <a:xfrm>
                <a:off x="1301655" y="4876798"/>
                <a:ext cx="331695" cy="1030941"/>
                <a:chOff x="6240352" y="2055335"/>
                <a:chExt cx="771307" cy="1017716"/>
              </a:xfrm>
            </p:grpSpPr>
            <p:grpSp>
              <p:nvGrpSpPr>
                <p:cNvPr id="1437" name="Group 1188"/>
                <p:cNvGrpSpPr>
                  <a:grpSpLocks/>
                </p:cNvGrpSpPr>
                <p:nvPr/>
              </p:nvGrpSpPr>
              <p:grpSpPr bwMode="auto">
                <a:xfrm>
                  <a:off x="6240352" y="2235573"/>
                  <a:ext cx="697981" cy="837478"/>
                  <a:chOff x="6395998" y="3062424"/>
                  <a:chExt cx="564403" cy="837478"/>
                </a:xfrm>
              </p:grpSpPr>
              <p:sp>
                <p:nvSpPr>
                  <p:cNvPr id="1210" name="Rectangle 1209"/>
                  <p:cNvSpPr/>
                  <p:nvPr/>
                </p:nvSpPr>
                <p:spPr>
                  <a:xfrm>
                    <a:off x="6514206" y="3060028"/>
                    <a:ext cx="447707" cy="744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11" name="Straight Connector 1210"/>
                  <p:cNvCxnSpPr/>
                  <p:nvPr/>
                </p:nvCxnSpPr>
                <p:spPr>
                  <a:xfrm flipV="1">
                    <a:off x="6851477" y="3060028"/>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2" name="Rectangle 1211"/>
                  <p:cNvSpPr/>
                  <p:nvPr/>
                </p:nvSpPr>
                <p:spPr>
                  <a:xfrm>
                    <a:off x="6481373" y="3069427"/>
                    <a:ext cx="131327" cy="11749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13" name="Straight Connector 1212"/>
                  <p:cNvCxnSpPr/>
                  <p:nvPr/>
                </p:nvCxnSpPr>
                <p:spPr>
                  <a:xfrm flipV="1">
                    <a:off x="6400787" y="3060028"/>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4" name="Rectangle 1213"/>
                  <p:cNvSpPr/>
                  <p:nvPr/>
                </p:nvSpPr>
                <p:spPr>
                  <a:xfrm>
                    <a:off x="6821630" y="370230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215" name="Rectangle 1214"/>
                  <p:cNvSpPr/>
                  <p:nvPr/>
                </p:nvSpPr>
                <p:spPr>
                  <a:xfrm>
                    <a:off x="6409740" y="3157153"/>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216" name="Straight Connector 1215"/>
                  <p:cNvCxnSpPr/>
                  <p:nvPr/>
                </p:nvCxnSpPr>
                <p:spPr>
                  <a:xfrm flipV="1">
                    <a:off x="6851477" y="380413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8" name="Group 1216"/>
                  <p:cNvGrpSpPr>
                    <a:grpSpLocks/>
                  </p:cNvGrpSpPr>
                  <p:nvPr/>
                </p:nvGrpSpPr>
                <p:grpSpPr bwMode="auto">
                  <a:xfrm>
                    <a:off x="6400318" y="3137421"/>
                    <a:ext cx="559121" cy="92788"/>
                    <a:chOff x="6582044" y="2846082"/>
                    <a:chExt cx="559121" cy="92788"/>
                  </a:xfrm>
                </p:grpSpPr>
                <p:cxnSp>
                  <p:nvCxnSpPr>
                    <p:cNvPr id="1245" name="Straight Connector 1244"/>
                    <p:cNvCxnSpPr/>
                    <p:nvPr/>
                  </p:nvCxnSpPr>
                  <p:spPr>
                    <a:xfrm flipV="1">
                      <a:off x="7033202" y="2845449"/>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6" name="Straight Connector 1245"/>
                    <p:cNvCxnSpPr/>
                    <p:nvPr/>
                  </p:nvCxnSpPr>
                  <p:spPr>
                    <a:xfrm flipV="1">
                      <a:off x="6582512" y="2936308"/>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4" name="Group 1217"/>
                  <p:cNvGrpSpPr>
                    <a:grpSpLocks/>
                  </p:cNvGrpSpPr>
                  <p:nvPr/>
                </p:nvGrpSpPr>
                <p:grpSpPr bwMode="auto">
                  <a:xfrm>
                    <a:off x="6399838" y="3203285"/>
                    <a:ext cx="559121" cy="92788"/>
                    <a:chOff x="6582044" y="2846082"/>
                    <a:chExt cx="559121" cy="92788"/>
                  </a:xfrm>
                </p:grpSpPr>
                <p:cxnSp>
                  <p:nvCxnSpPr>
                    <p:cNvPr id="1243" name="Straight Connector 1242"/>
                    <p:cNvCxnSpPr/>
                    <p:nvPr/>
                  </p:nvCxnSpPr>
                  <p:spPr>
                    <a:xfrm flipV="1">
                      <a:off x="7033684" y="2845380"/>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4" name="Straight Connector 1243"/>
                    <p:cNvCxnSpPr/>
                    <p:nvPr/>
                  </p:nvCxnSpPr>
                  <p:spPr>
                    <a:xfrm flipV="1">
                      <a:off x="6582993" y="2936239"/>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5" name="Group 1218"/>
                  <p:cNvGrpSpPr>
                    <a:grpSpLocks/>
                  </p:cNvGrpSpPr>
                  <p:nvPr/>
                </p:nvGrpSpPr>
                <p:grpSpPr bwMode="auto">
                  <a:xfrm>
                    <a:off x="6399358" y="3269149"/>
                    <a:ext cx="559121" cy="92788"/>
                    <a:chOff x="6582044" y="2846082"/>
                    <a:chExt cx="559121" cy="92788"/>
                  </a:xfrm>
                </p:grpSpPr>
                <p:cxnSp>
                  <p:nvCxnSpPr>
                    <p:cNvPr id="1241" name="Straight Connector 1240"/>
                    <p:cNvCxnSpPr/>
                    <p:nvPr/>
                  </p:nvCxnSpPr>
                  <p:spPr>
                    <a:xfrm flipV="1">
                      <a:off x="7028194" y="2845310"/>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2" name="Straight Connector 1241"/>
                    <p:cNvCxnSpPr/>
                    <p:nvPr/>
                  </p:nvCxnSpPr>
                  <p:spPr>
                    <a:xfrm flipV="1">
                      <a:off x="6583473" y="293616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6" name="Group 1219"/>
                  <p:cNvGrpSpPr>
                    <a:grpSpLocks/>
                  </p:cNvGrpSpPr>
                  <p:nvPr/>
                </p:nvGrpSpPr>
                <p:grpSpPr bwMode="auto">
                  <a:xfrm>
                    <a:off x="6398878" y="3335013"/>
                    <a:ext cx="559121" cy="92788"/>
                    <a:chOff x="6582044" y="2846082"/>
                    <a:chExt cx="559121" cy="92788"/>
                  </a:xfrm>
                </p:grpSpPr>
                <p:cxnSp>
                  <p:nvCxnSpPr>
                    <p:cNvPr id="1239" name="Straight Connector 1238"/>
                    <p:cNvCxnSpPr/>
                    <p:nvPr/>
                  </p:nvCxnSpPr>
                  <p:spPr>
                    <a:xfrm flipV="1">
                      <a:off x="7028673" y="284367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0" name="Straight Connector 1239"/>
                    <p:cNvCxnSpPr/>
                    <p:nvPr/>
                  </p:nvCxnSpPr>
                  <p:spPr>
                    <a:xfrm flipV="1">
                      <a:off x="6586936" y="2936099"/>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7" name="Group 1220"/>
                  <p:cNvGrpSpPr>
                    <a:grpSpLocks/>
                  </p:cNvGrpSpPr>
                  <p:nvPr/>
                </p:nvGrpSpPr>
                <p:grpSpPr bwMode="auto">
                  <a:xfrm>
                    <a:off x="6398398" y="3400877"/>
                    <a:ext cx="559121" cy="92788"/>
                    <a:chOff x="6582044" y="2846082"/>
                    <a:chExt cx="559121" cy="92788"/>
                  </a:xfrm>
                </p:grpSpPr>
                <p:cxnSp>
                  <p:nvCxnSpPr>
                    <p:cNvPr id="1237" name="Straight Connector 1236"/>
                    <p:cNvCxnSpPr/>
                    <p:nvPr/>
                  </p:nvCxnSpPr>
                  <p:spPr>
                    <a:xfrm flipV="1">
                      <a:off x="7032138" y="2843604"/>
                      <a:ext cx="110433"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8" name="Straight Connector 1237"/>
                    <p:cNvCxnSpPr/>
                    <p:nvPr/>
                  </p:nvCxnSpPr>
                  <p:spPr>
                    <a:xfrm flipV="1">
                      <a:off x="6587416" y="293603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8" name="Group 1221"/>
                  <p:cNvGrpSpPr>
                    <a:grpSpLocks/>
                  </p:cNvGrpSpPr>
                  <p:nvPr/>
                </p:nvGrpSpPr>
                <p:grpSpPr bwMode="auto">
                  <a:xfrm>
                    <a:off x="6397918" y="3466741"/>
                    <a:ext cx="559121" cy="92788"/>
                    <a:chOff x="6582044" y="2846082"/>
                    <a:chExt cx="559121" cy="92788"/>
                  </a:xfrm>
                </p:grpSpPr>
                <p:cxnSp>
                  <p:nvCxnSpPr>
                    <p:cNvPr id="1235" name="Straight Connector 1234"/>
                    <p:cNvCxnSpPr/>
                    <p:nvPr/>
                  </p:nvCxnSpPr>
                  <p:spPr>
                    <a:xfrm flipV="1">
                      <a:off x="7032619" y="284353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6" name="Straight Connector 1235"/>
                    <p:cNvCxnSpPr/>
                    <p:nvPr/>
                  </p:nvCxnSpPr>
                  <p:spPr>
                    <a:xfrm flipV="1">
                      <a:off x="6587897" y="293909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9" name="Group 1222"/>
                  <p:cNvGrpSpPr>
                    <a:grpSpLocks/>
                  </p:cNvGrpSpPr>
                  <p:nvPr/>
                </p:nvGrpSpPr>
                <p:grpSpPr bwMode="auto">
                  <a:xfrm>
                    <a:off x="6397438" y="3532605"/>
                    <a:ext cx="559121" cy="92788"/>
                    <a:chOff x="6582044" y="2846082"/>
                    <a:chExt cx="559121" cy="92788"/>
                  </a:xfrm>
                </p:grpSpPr>
                <p:cxnSp>
                  <p:nvCxnSpPr>
                    <p:cNvPr id="1233" name="Straight Connector 1232"/>
                    <p:cNvCxnSpPr/>
                    <p:nvPr/>
                  </p:nvCxnSpPr>
                  <p:spPr>
                    <a:xfrm flipV="1">
                      <a:off x="7033099" y="284346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4" name="Straight Connector 1233"/>
                    <p:cNvCxnSpPr/>
                    <p:nvPr/>
                  </p:nvCxnSpPr>
                  <p:spPr>
                    <a:xfrm flipV="1">
                      <a:off x="6582407" y="2939023"/>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0" name="Group 1223"/>
                  <p:cNvGrpSpPr>
                    <a:grpSpLocks/>
                  </p:cNvGrpSpPr>
                  <p:nvPr/>
                </p:nvGrpSpPr>
                <p:grpSpPr bwMode="auto">
                  <a:xfrm>
                    <a:off x="6396958" y="3598469"/>
                    <a:ext cx="559121" cy="92788"/>
                    <a:chOff x="6582044" y="2846082"/>
                    <a:chExt cx="559121" cy="92788"/>
                  </a:xfrm>
                </p:grpSpPr>
                <p:cxnSp>
                  <p:nvCxnSpPr>
                    <p:cNvPr id="1231" name="Straight Connector 1230"/>
                    <p:cNvCxnSpPr/>
                    <p:nvPr/>
                  </p:nvCxnSpPr>
                  <p:spPr>
                    <a:xfrm flipV="1">
                      <a:off x="7033578" y="284339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2" name="Straight Connector 1231"/>
                    <p:cNvCxnSpPr/>
                    <p:nvPr/>
                  </p:nvCxnSpPr>
                  <p:spPr>
                    <a:xfrm flipV="1">
                      <a:off x="6582886" y="2938954"/>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1" name="Group 1224"/>
                  <p:cNvGrpSpPr>
                    <a:grpSpLocks/>
                  </p:cNvGrpSpPr>
                  <p:nvPr/>
                </p:nvGrpSpPr>
                <p:grpSpPr bwMode="auto">
                  <a:xfrm>
                    <a:off x="6396478" y="3664333"/>
                    <a:ext cx="559121" cy="92788"/>
                    <a:chOff x="6582044" y="2846082"/>
                    <a:chExt cx="559121" cy="92788"/>
                  </a:xfrm>
                </p:grpSpPr>
                <p:cxnSp>
                  <p:nvCxnSpPr>
                    <p:cNvPr id="1229" name="Straight Connector 1228"/>
                    <p:cNvCxnSpPr/>
                    <p:nvPr/>
                  </p:nvCxnSpPr>
                  <p:spPr>
                    <a:xfrm flipV="1">
                      <a:off x="7028090" y="284645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0" name="Straight Connector 1229"/>
                    <p:cNvCxnSpPr/>
                    <p:nvPr/>
                  </p:nvCxnSpPr>
                  <p:spPr>
                    <a:xfrm flipV="1">
                      <a:off x="6583368" y="293888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2" name="Group 1225"/>
                  <p:cNvGrpSpPr>
                    <a:grpSpLocks/>
                  </p:cNvGrpSpPr>
                  <p:nvPr/>
                </p:nvGrpSpPr>
                <p:grpSpPr bwMode="auto">
                  <a:xfrm>
                    <a:off x="6395998" y="3730197"/>
                    <a:ext cx="559121" cy="92788"/>
                    <a:chOff x="6582044" y="2846082"/>
                    <a:chExt cx="559121" cy="92788"/>
                  </a:xfrm>
                </p:grpSpPr>
                <p:cxnSp>
                  <p:nvCxnSpPr>
                    <p:cNvPr id="1227" name="Straight Connector 1226"/>
                    <p:cNvCxnSpPr/>
                    <p:nvPr/>
                  </p:nvCxnSpPr>
                  <p:spPr>
                    <a:xfrm flipV="1">
                      <a:off x="7028570" y="28463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8" name="Straight Connector 1227"/>
                    <p:cNvCxnSpPr/>
                    <p:nvPr/>
                  </p:nvCxnSpPr>
                  <p:spPr>
                    <a:xfrm flipV="1">
                      <a:off x="6586833" y="2938815"/>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73" name="Group 1189"/>
                <p:cNvGrpSpPr>
                  <a:grpSpLocks/>
                </p:cNvGrpSpPr>
                <p:nvPr/>
              </p:nvGrpSpPr>
              <p:grpSpPr bwMode="auto">
                <a:xfrm>
                  <a:off x="6280049" y="2055335"/>
                  <a:ext cx="731610" cy="920732"/>
                  <a:chOff x="6280049" y="2055335"/>
                  <a:chExt cx="731610" cy="920732"/>
                </a:xfrm>
              </p:grpSpPr>
              <p:grpSp>
                <p:nvGrpSpPr>
                  <p:cNvPr id="1494" name="Group 1190"/>
                  <p:cNvGrpSpPr>
                    <a:grpSpLocks/>
                  </p:cNvGrpSpPr>
                  <p:nvPr/>
                </p:nvGrpSpPr>
                <p:grpSpPr bwMode="auto">
                  <a:xfrm>
                    <a:off x="6280049" y="2055335"/>
                    <a:ext cx="680752" cy="139401"/>
                    <a:chOff x="5414286" y="2921098"/>
                    <a:chExt cx="680752" cy="139401"/>
                  </a:xfrm>
                </p:grpSpPr>
                <p:sp>
                  <p:nvSpPr>
                    <p:cNvPr id="1205" name="Rectangle 188"/>
                    <p:cNvSpPr>
                      <a:spLocks noChangeArrowheads="1"/>
                    </p:cNvSpPr>
                    <p:nvPr/>
                  </p:nvSpPr>
                  <p:spPr bwMode="auto">
                    <a:xfrm>
                      <a:off x="5421112" y="2995548"/>
                      <a:ext cx="54628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206" name="AutoShape 189"/>
                    <p:cNvSpPr>
                      <a:spLocks noChangeArrowheads="1"/>
                    </p:cNvSpPr>
                    <p:nvPr/>
                  </p:nvSpPr>
                  <p:spPr bwMode="auto">
                    <a:xfrm>
                      <a:off x="5421112" y="2920355"/>
                      <a:ext cx="67177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207" name="Freeform 190"/>
                    <p:cNvSpPr>
                      <a:spLocks/>
                    </p:cNvSpPr>
                    <p:nvPr/>
                  </p:nvSpPr>
                  <p:spPr bwMode="auto">
                    <a:xfrm>
                      <a:off x="5971087" y="2921922"/>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208" name="Freeform 191"/>
                    <p:cNvSpPr>
                      <a:spLocks/>
                    </p:cNvSpPr>
                    <p:nvPr/>
                  </p:nvSpPr>
                  <p:spPr bwMode="auto">
                    <a:xfrm>
                      <a:off x="5506009" y="2936020"/>
                      <a:ext cx="520443" cy="4543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209" name="Freeform 192"/>
                    <p:cNvSpPr>
                      <a:spLocks/>
                    </p:cNvSpPr>
                    <p:nvPr/>
                  </p:nvSpPr>
                  <p:spPr bwMode="auto">
                    <a:xfrm>
                      <a:off x="5627814" y="2932887"/>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192" name="Straight Connector 1191"/>
                  <p:cNvCxnSpPr/>
                  <p:nvPr/>
                </p:nvCxnSpPr>
                <p:spPr>
                  <a:xfrm flipH="1">
                    <a:off x="7002949" y="2125086"/>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p:nvPr/>
                </p:nvCxnSpPr>
                <p:spPr>
                  <a:xfrm>
                    <a:off x="6881144" y="230367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a:off x="6877452" y="236789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a:off x="6877452" y="244465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6" name="Straight Connector 1195"/>
                  <p:cNvCxnSpPr/>
                  <p:nvPr/>
                </p:nvCxnSpPr>
                <p:spPr>
                  <a:xfrm>
                    <a:off x="6873762" y="250888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7" name="Straight Connector 1196"/>
                  <p:cNvCxnSpPr/>
                  <p:nvPr/>
                </p:nvCxnSpPr>
                <p:spPr>
                  <a:xfrm>
                    <a:off x="6870070" y="2569981"/>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8" name="Straight Connector 1197"/>
                  <p:cNvCxnSpPr/>
                  <p:nvPr/>
                </p:nvCxnSpPr>
                <p:spPr>
                  <a:xfrm>
                    <a:off x="6870070" y="263734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9" name="Straight Connector 1198"/>
                  <p:cNvCxnSpPr/>
                  <p:nvPr/>
                </p:nvCxnSpPr>
                <p:spPr>
                  <a:xfrm>
                    <a:off x="6866380" y="270626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0" name="Straight Connector 1199"/>
                  <p:cNvCxnSpPr/>
                  <p:nvPr/>
                </p:nvCxnSpPr>
                <p:spPr>
                  <a:xfrm>
                    <a:off x="6873762" y="277519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1" name="Straight Connector 1200"/>
                  <p:cNvCxnSpPr/>
                  <p:nvPr/>
                </p:nvCxnSpPr>
                <p:spPr>
                  <a:xfrm>
                    <a:off x="6877452" y="284255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2" name="Straight Connector 1201"/>
                  <p:cNvCxnSpPr/>
                  <p:nvPr/>
                </p:nvCxnSpPr>
                <p:spPr>
                  <a:xfrm>
                    <a:off x="6877452" y="291148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3" name="Straight Connector 1202"/>
                  <p:cNvCxnSpPr/>
                  <p:nvPr/>
                </p:nvCxnSpPr>
                <p:spPr>
                  <a:xfrm>
                    <a:off x="6881144" y="297571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4" name="Straight Connector 1203"/>
                  <p:cNvCxnSpPr/>
                  <p:nvPr/>
                </p:nvCxnSpPr>
                <p:spPr>
                  <a:xfrm flipH="1">
                    <a:off x="6881144" y="213135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95" name="Group 1070"/>
              <p:cNvGrpSpPr>
                <a:grpSpLocks/>
              </p:cNvGrpSpPr>
              <p:nvPr/>
            </p:nvGrpSpPr>
            <p:grpSpPr bwMode="auto">
              <a:xfrm>
                <a:off x="1678171" y="4876798"/>
                <a:ext cx="331695" cy="1030941"/>
                <a:chOff x="6240352" y="2055335"/>
                <a:chExt cx="771307" cy="1017716"/>
              </a:xfrm>
            </p:grpSpPr>
            <p:grpSp>
              <p:nvGrpSpPr>
                <p:cNvPr id="1496" name="Group 1130"/>
                <p:cNvGrpSpPr>
                  <a:grpSpLocks/>
                </p:cNvGrpSpPr>
                <p:nvPr/>
              </p:nvGrpSpPr>
              <p:grpSpPr bwMode="auto">
                <a:xfrm>
                  <a:off x="6240352" y="2235573"/>
                  <a:ext cx="697981" cy="837478"/>
                  <a:chOff x="6395998" y="3062424"/>
                  <a:chExt cx="564403" cy="837478"/>
                </a:xfrm>
              </p:grpSpPr>
              <p:sp>
                <p:nvSpPr>
                  <p:cNvPr id="1152" name="Rectangle 1151"/>
                  <p:cNvSpPr/>
                  <p:nvPr/>
                </p:nvSpPr>
                <p:spPr>
                  <a:xfrm>
                    <a:off x="6510622" y="3060028"/>
                    <a:ext cx="447707" cy="744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153" name="Straight Connector 1152"/>
                  <p:cNvCxnSpPr/>
                  <p:nvPr/>
                </p:nvCxnSpPr>
                <p:spPr>
                  <a:xfrm flipV="1">
                    <a:off x="6847894" y="3060028"/>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4" name="Rectangle 1153"/>
                  <p:cNvSpPr/>
                  <p:nvPr/>
                </p:nvSpPr>
                <p:spPr>
                  <a:xfrm>
                    <a:off x="6477789" y="3069427"/>
                    <a:ext cx="131327" cy="11749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155" name="Straight Connector 1154"/>
                  <p:cNvCxnSpPr/>
                  <p:nvPr/>
                </p:nvCxnSpPr>
                <p:spPr>
                  <a:xfrm flipV="1">
                    <a:off x="6397203" y="3060028"/>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6" name="Rectangle 1155"/>
                  <p:cNvSpPr/>
                  <p:nvPr/>
                </p:nvSpPr>
                <p:spPr>
                  <a:xfrm>
                    <a:off x="6818047" y="370230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157" name="Rectangle 1156"/>
                  <p:cNvSpPr/>
                  <p:nvPr/>
                </p:nvSpPr>
                <p:spPr>
                  <a:xfrm>
                    <a:off x="6406156" y="3157153"/>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158" name="Straight Connector 1157"/>
                  <p:cNvCxnSpPr/>
                  <p:nvPr/>
                </p:nvCxnSpPr>
                <p:spPr>
                  <a:xfrm flipV="1">
                    <a:off x="6847894" y="380413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22" name="Group 1158"/>
                  <p:cNvGrpSpPr>
                    <a:grpSpLocks/>
                  </p:cNvGrpSpPr>
                  <p:nvPr/>
                </p:nvGrpSpPr>
                <p:grpSpPr bwMode="auto">
                  <a:xfrm>
                    <a:off x="6400318" y="3137421"/>
                    <a:ext cx="559121" cy="92788"/>
                    <a:chOff x="6582044" y="2846082"/>
                    <a:chExt cx="559121" cy="92788"/>
                  </a:xfrm>
                </p:grpSpPr>
                <p:cxnSp>
                  <p:nvCxnSpPr>
                    <p:cNvPr id="1187" name="Straight Connector 1186"/>
                    <p:cNvCxnSpPr/>
                    <p:nvPr/>
                  </p:nvCxnSpPr>
                  <p:spPr>
                    <a:xfrm flipV="1">
                      <a:off x="7029619" y="2845449"/>
                      <a:ext cx="116405"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p:nvCxnSpPr>
                  <p:spPr>
                    <a:xfrm flipV="1">
                      <a:off x="6581912" y="2936308"/>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3" name="Group 1159"/>
                  <p:cNvGrpSpPr>
                    <a:grpSpLocks/>
                  </p:cNvGrpSpPr>
                  <p:nvPr/>
                </p:nvGrpSpPr>
                <p:grpSpPr bwMode="auto">
                  <a:xfrm>
                    <a:off x="6399838" y="3203285"/>
                    <a:ext cx="559121" cy="92788"/>
                    <a:chOff x="6582044" y="2846082"/>
                    <a:chExt cx="559121" cy="92788"/>
                  </a:xfrm>
                </p:grpSpPr>
                <p:cxnSp>
                  <p:nvCxnSpPr>
                    <p:cNvPr id="1185" name="Straight Connector 1184"/>
                    <p:cNvCxnSpPr/>
                    <p:nvPr/>
                  </p:nvCxnSpPr>
                  <p:spPr>
                    <a:xfrm flipV="1">
                      <a:off x="7033086" y="2845380"/>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flipV="1">
                      <a:off x="6582394" y="2936239"/>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4" name="Group 1160"/>
                  <p:cNvGrpSpPr>
                    <a:grpSpLocks/>
                  </p:cNvGrpSpPr>
                  <p:nvPr/>
                </p:nvGrpSpPr>
                <p:grpSpPr bwMode="auto">
                  <a:xfrm>
                    <a:off x="6399358" y="3269149"/>
                    <a:ext cx="559121" cy="92788"/>
                    <a:chOff x="6582044" y="2846082"/>
                    <a:chExt cx="559121" cy="92788"/>
                  </a:xfrm>
                </p:grpSpPr>
                <p:cxnSp>
                  <p:nvCxnSpPr>
                    <p:cNvPr id="1183" name="Straight Connector 1182"/>
                    <p:cNvCxnSpPr/>
                    <p:nvPr/>
                  </p:nvCxnSpPr>
                  <p:spPr>
                    <a:xfrm flipV="1">
                      <a:off x="7027596" y="2845310"/>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flipV="1">
                      <a:off x="6582873" y="2936169"/>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5" name="Group 1161"/>
                  <p:cNvGrpSpPr>
                    <a:grpSpLocks/>
                  </p:cNvGrpSpPr>
                  <p:nvPr/>
                </p:nvGrpSpPr>
                <p:grpSpPr bwMode="auto">
                  <a:xfrm>
                    <a:off x="6398878" y="3335013"/>
                    <a:ext cx="559121" cy="92788"/>
                    <a:chOff x="6582044" y="2846082"/>
                    <a:chExt cx="559121" cy="92788"/>
                  </a:xfrm>
                </p:grpSpPr>
                <p:cxnSp>
                  <p:nvCxnSpPr>
                    <p:cNvPr id="1181" name="Straight Connector 1180"/>
                    <p:cNvCxnSpPr/>
                    <p:nvPr/>
                  </p:nvCxnSpPr>
                  <p:spPr>
                    <a:xfrm flipV="1">
                      <a:off x="7028075" y="284367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flipV="1">
                      <a:off x="6583353" y="2936099"/>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6" name="Group 1162"/>
                  <p:cNvGrpSpPr>
                    <a:grpSpLocks/>
                  </p:cNvGrpSpPr>
                  <p:nvPr/>
                </p:nvGrpSpPr>
                <p:grpSpPr bwMode="auto">
                  <a:xfrm>
                    <a:off x="6398398" y="3400877"/>
                    <a:ext cx="559121" cy="92788"/>
                    <a:chOff x="6582044" y="2846082"/>
                    <a:chExt cx="559121" cy="92788"/>
                  </a:xfrm>
                </p:grpSpPr>
                <p:cxnSp>
                  <p:nvCxnSpPr>
                    <p:cNvPr id="1179" name="Straight Connector 1178"/>
                    <p:cNvCxnSpPr/>
                    <p:nvPr/>
                  </p:nvCxnSpPr>
                  <p:spPr>
                    <a:xfrm flipV="1">
                      <a:off x="7028555" y="284360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flipV="1">
                      <a:off x="6586818" y="2936030"/>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7" name="Group 1163"/>
                  <p:cNvGrpSpPr>
                    <a:grpSpLocks/>
                  </p:cNvGrpSpPr>
                  <p:nvPr/>
                </p:nvGrpSpPr>
                <p:grpSpPr bwMode="auto">
                  <a:xfrm>
                    <a:off x="6397918" y="3466741"/>
                    <a:ext cx="559121" cy="92788"/>
                    <a:chOff x="6582044" y="2846082"/>
                    <a:chExt cx="559121" cy="92788"/>
                  </a:xfrm>
                </p:grpSpPr>
                <p:cxnSp>
                  <p:nvCxnSpPr>
                    <p:cNvPr id="1177" name="Straight Connector 1176"/>
                    <p:cNvCxnSpPr/>
                    <p:nvPr/>
                  </p:nvCxnSpPr>
                  <p:spPr>
                    <a:xfrm flipV="1">
                      <a:off x="7029036" y="284353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8" name="Straight Connector 1177"/>
                    <p:cNvCxnSpPr/>
                    <p:nvPr/>
                  </p:nvCxnSpPr>
                  <p:spPr>
                    <a:xfrm flipV="1">
                      <a:off x="6587299" y="2939093"/>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8" name="Group 1164"/>
                  <p:cNvGrpSpPr>
                    <a:grpSpLocks/>
                  </p:cNvGrpSpPr>
                  <p:nvPr/>
                </p:nvGrpSpPr>
                <p:grpSpPr bwMode="auto">
                  <a:xfrm>
                    <a:off x="6397438" y="3532605"/>
                    <a:ext cx="559121" cy="92788"/>
                    <a:chOff x="6582044" y="2846082"/>
                    <a:chExt cx="559121" cy="92788"/>
                  </a:xfrm>
                </p:grpSpPr>
                <p:cxnSp>
                  <p:nvCxnSpPr>
                    <p:cNvPr id="1175" name="Straight Connector 1174"/>
                    <p:cNvCxnSpPr/>
                    <p:nvPr/>
                  </p:nvCxnSpPr>
                  <p:spPr>
                    <a:xfrm flipV="1">
                      <a:off x="7029515" y="2843464"/>
                      <a:ext cx="116403"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a:xfrm flipV="1">
                      <a:off x="6581809" y="293902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9" name="Group 1165"/>
                  <p:cNvGrpSpPr>
                    <a:grpSpLocks/>
                  </p:cNvGrpSpPr>
                  <p:nvPr/>
                </p:nvGrpSpPr>
                <p:grpSpPr bwMode="auto">
                  <a:xfrm>
                    <a:off x="6396958" y="3598469"/>
                    <a:ext cx="559121" cy="92788"/>
                    <a:chOff x="6582044" y="2846082"/>
                    <a:chExt cx="559121" cy="92788"/>
                  </a:xfrm>
                </p:grpSpPr>
                <p:cxnSp>
                  <p:nvCxnSpPr>
                    <p:cNvPr id="1173" name="Straight Connector 1172"/>
                    <p:cNvCxnSpPr/>
                    <p:nvPr/>
                  </p:nvCxnSpPr>
                  <p:spPr>
                    <a:xfrm flipV="1">
                      <a:off x="7032978" y="284339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p:nvCxnSpPr>
                  <p:spPr>
                    <a:xfrm flipV="1">
                      <a:off x="6582288" y="2938954"/>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0" name="Group 1166"/>
                  <p:cNvGrpSpPr>
                    <a:grpSpLocks/>
                  </p:cNvGrpSpPr>
                  <p:nvPr/>
                </p:nvGrpSpPr>
                <p:grpSpPr bwMode="auto">
                  <a:xfrm>
                    <a:off x="6396478" y="3664333"/>
                    <a:ext cx="559121" cy="92788"/>
                    <a:chOff x="6582044" y="2846082"/>
                    <a:chExt cx="559121" cy="92788"/>
                  </a:xfrm>
                </p:grpSpPr>
                <p:cxnSp>
                  <p:nvCxnSpPr>
                    <p:cNvPr id="1171" name="Straight Connector 1170"/>
                    <p:cNvCxnSpPr/>
                    <p:nvPr/>
                  </p:nvCxnSpPr>
                  <p:spPr>
                    <a:xfrm flipV="1">
                      <a:off x="7027490" y="284645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p:cNvCxnSpPr/>
                    <p:nvPr/>
                  </p:nvCxnSpPr>
                  <p:spPr>
                    <a:xfrm flipV="1">
                      <a:off x="6582770" y="293888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1" name="Group 1167"/>
                  <p:cNvGrpSpPr>
                    <a:grpSpLocks/>
                  </p:cNvGrpSpPr>
                  <p:nvPr/>
                </p:nvGrpSpPr>
                <p:grpSpPr bwMode="auto">
                  <a:xfrm>
                    <a:off x="6395998" y="3730197"/>
                    <a:ext cx="559121" cy="92788"/>
                    <a:chOff x="6582044" y="2846082"/>
                    <a:chExt cx="559121" cy="92788"/>
                  </a:xfrm>
                </p:grpSpPr>
                <p:cxnSp>
                  <p:nvCxnSpPr>
                    <p:cNvPr id="1169" name="Straight Connector 1168"/>
                    <p:cNvCxnSpPr/>
                    <p:nvPr/>
                  </p:nvCxnSpPr>
                  <p:spPr>
                    <a:xfrm flipV="1">
                      <a:off x="7027970" y="28463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0" name="Straight Connector 1169"/>
                    <p:cNvCxnSpPr/>
                    <p:nvPr/>
                  </p:nvCxnSpPr>
                  <p:spPr>
                    <a:xfrm flipV="1">
                      <a:off x="6583249" y="293881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57" name="Group 1131"/>
                <p:cNvGrpSpPr>
                  <a:grpSpLocks/>
                </p:cNvGrpSpPr>
                <p:nvPr/>
              </p:nvGrpSpPr>
              <p:grpSpPr bwMode="auto">
                <a:xfrm>
                  <a:off x="6280049" y="2055335"/>
                  <a:ext cx="731610" cy="920732"/>
                  <a:chOff x="6280049" y="2055335"/>
                  <a:chExt cx="731610" cy="920732"/>
                </a:xfrm>
              </p:grpSpPr>
              <p:grpSp>
                <p:nvGrpSpPr>
                  <p:cNvPr id="1558" name="Group 1132"/>
                  <p:cNvGrpSpPr>
                    <a:grpSpLocks/>
                  </p:cNvGrpSpPr>
                  <p:nvPr/>
                </p:nvGrpSpPr>
                <p:grpSpPr bwMode="auto">
                  <a:xfrm>
                    <a:off x="6280049" y="2055335"/>
                    <a:ext cx="680752" cy="139401"/>
                    <a:chOff x="5414286" y="2921098"/>
                    <a:chExt cx="680752" cy="139401"/>
                  </a:xfrm>
                </p:grpSpPr>
                <p:sp>
                  <p:nvSpPr>
                    <p:cNvPr id="1147" name="Rectangle 188"/>
                    <p:cNvSpPr>
                      <a:spLocks noChangeArrowheads="1"/>
                    </p:cNvSpPr>
                    <p:nvPr/>
                  </p:nvSpPr>
                  <p:spPr bwMode="auto">
                    <a:xfrm>
                      <a:off x="5420373" y="2995548"/>
                      <a:ext cx="54628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148" name="AutoShape 189"/>
                    <p:cNvSpPr>
                      <a:spLocks noChangeArrowheads="1"/>
                    </p:cNvSpPr>
                    <p:nvPr/>
                  </p:nvSpPr>
                  <p:spPr bwMode="auto">
                    <a:xfrm>
                      <a:off x="5420373" y="2920355"/>
                      <a:ext cx="67177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149" name="Freeform 190"/>
                    <p:cNvSpPr>
                      <a:spLocks/>
                    </p:cNvSpPr>
                    <p:nvPr/>
                  </p:nvSpPr>
                  <p:spPr bwMode="auto">
                    <a:xfrm>
                      <a:off x="5970345" y="2921922"/>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150" name="Freeform 191"/>
                    <p:cNvSpPr>
                      <a:spLocks/>
                    </p:cNvSpPr>
                    <p:nvPr/>
                  </p:nvSpPr>
                  <p:spPr bwMode="auto">
                    <a:xfrm>
                      <a:off x="5505267" y="2936020"/>
                      <a:ext cx="520446" cy="4543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151" name="Freeform 192"/>
                    <p:cNvSpPr>
                      <a:spLocks/>
                    </p:cNvSpPr>
                    <p:nvPr/>
                  </p:nvSpPr>
                  <p:spPr bwMode="auto">
                    <a:xfrm>
                      <a:off x="5627074" y="2932887"/>
                      <a:ext cx="298978"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134" name="Straight Connector 1133"/>
                  <p:cNvCxnSpPr/>
                  <p:nvPr/>
                </p:nvCxnSpPr>
                <p:spPr>
                  <a:xfrm flipH="1">
                    <a:off x="6998518" y="2125086"/>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5" name="Straight Connector 1134"/>
                  <p:cNvCxnSpPr/>
                  <p:nvPr/>
                </p:nvCxnSpPr>
                <p:spPr>
                  <a:xfrm>
                    <a:off x="6876712" y="230367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p:cNvCxnSpPr/>
                  <p:nvPr/>
                </p:nvCxnSpPr>
                <p:spPr>
                  <a:xfrm>
                    <a:off x="6873020" y="236789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p:cNvCxnSpPr/>
                  <p:nvPr/>
                </p:nvCxnSpPr>
                <p:spPr>
                  <a:xfrm>
                    <a:off x="6873020" y="244465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p:cNvCxnSpPr/>
                  <p:nvPr/>
                </p:nvCxnSpPr>
                <p:spPr>
                  <a:xfrm>
                    <a:off x="6869330" y="250888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p:cNvCxnSpPr/>
                  <p:nvPr/>
                </p:nvCxnSpPr>
                <p:spPr>
                  <a:xfrm>
                    <a:off x="6865638" y="2569981"/>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p:cNvCxnSpPr/>
                  <p:nvPr/>
                </p:nvCxnSpPr>
                <p:spPr>
                  <a:xfrm>
                    <a:off x="6865638" y="263734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p:cNvCxnSpPr/>
                  <p:nvPr/>
                </p:nvCxnSpPr>
                <p:spPr>
                  <a:xfrm>
                    <a:off x="6861948" y="270626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p:cNvCxnSpPr/>
                  <p:nvPr/>
                </p:nvCxnSpPr>
                <p:spPr>
                  <a:xfrm>
                    <a:off x="6869330" y="277519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p:cNvCxnSpPr/>
                  <p:nvPr/>
                </p:nvCxnSpPr>
                <p:spPr>
                  <a:xfrm>
                    <a:off x="6873020" y="284255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p:cNvCxnSpPr/>
                  <p:nvPr/>
                </p:nvCxnSpPr>
                <p:spPr>
                  <a:xfrm>
                    <a:off x="6873020" y="291148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p:cNvCxnSpPr/>
                  <p:nvPr/>
                </p:nvCxnSpPr>
                <p:spPr>
                  <a:xfrm>
                    <a:off x="6876712" y="297571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p:cNvCxnSpPr/>
                  <p:nvPr/>
                </p:nvCxnSpPr>
                <p:spPr>
                  <a:xfrm flipH="1">
                    <a:off x="6876712" y="213135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67" name="Group 1071"/>
              <p:cNvGrpSpPr>
                <a:grpSpLocks/>
              </p:cNvGrpSpPr>
              <p:nvPr/>
            </p:nvGrpSpPr>
            <p:grpSpPr bwMode="auto">
              <a:xfrm>
                <a:off x="2054687" y="4876798"/>
                <a:ext cx="331695" cy="1030941"/>
                <a:chOff x="6240352" y="2055335"/>
                <a:chExt cx="771307" cy="1017716"/>
              </a:xfrm>
            </p:grpSpPr>
            <p:grpSp>
              <p:nvGrpSpPr>
                <p:cNvPr id="1573" name="Group 1072"/>
                <p:cNvGrpSpPr>
                  <a:grpSpLocks/>
                </p:cNvGrpSpPr>
                <p:nvPr/>
              </p:nvGrpSpPr>
              <p:grpSpPr bwMode="auto">
                <a:xfrm>
                  <a:off x="6240352" y="2235573"/>
                  <a:ext cx="697981" cy="837478"/>
                  <a:chOff x="6395998" y="3062424"/>
                  <a:chExt cx="564403" cy="837478"/>
                </a:xfrm>
              </p:grpSpPr>
              <p:sp>
                <p:nvSpPr>
                  <p:cNvPr id="1094" name="Rectangle 1093"/>
                  <p:cNvSpPr/>
                  <p:nvPr/>
                </p:nvSpPr>
                <p:spPr>
                  <a:xfrm>
                    <a:off x="6510022" y="3060028"/>
                    <a:ext cx="447707" cy="744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95" name="Straight Connector 1094"/>
                  <p:cNvCxnSpPr/>
                  <p:nvPr/>
                </p:nvCxnSpPr>
                <p:spPr>
                  <a:xfrm flipV="1">
                    <a:off x="6847296" y="3060028"/>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6" name="Rectangle 1095"/>
                  <p:cNvSpPr/>
                  <p:nvPr/>
                </p:nvSpPr>
                <p:spPr>
                  <a:xfrm>
                    <a:off x="6477192" y="3069427"/>
                    <a:ext cx="131327" cy="11749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097" name="Straight Connector 1096"/>
                  <p:cNvCxnSpPr/>
                  <p:nvPr/>
                </p:nvCxnSpPr>
                <p:spPr>
                  <a:xfrm flipV="1">
                    <a:off x="6396603" y="3060028"/>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8" name="Rectangle 1097"/>
                  <p:cNvSpPr/>
                  <p:nvPr/>
                </p:nvSpPr>
                <p:spPr>
                  <a:xfrm>
                    <a:off x="6817449" y="370230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099" name="Rectangle 1098"/>
                  <p:cNvSpPr/>
                  <p:nvPr/>
                </p:nvSpPr>
                <p:spPr>
                  <a:xfrm>
                    <a:off x="6405558" y="3157153"/>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100" name="Straight Connector 1099"/>
                  <p:cNvCxnSpPr/>
                  <p:nvPr/>
                </p:nvCxnSpPr>
                <p:spPr>
                  <a:xfrm flipV="1">
                    <a:off x="6847296" y="380413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93" name="Group 1100"/>
                  <p:cNvGrpSpPr>
                    <a:grpSpLocks/>
                  </p:cNvGrpSpPr>
                  <p:nvPr/>
                </p:nvGrpSpPr>
                <p:grpSpPr bwMode="auto">
                  <a:xfrm>
                    <a:off x="6400318" y="3137421"/>
                    <a:ext cx="559121" cy="92788"/>
                    <a:chOff x="6582044" y="2846082"/>
                    <a:chExt cx="559121" cy="92788"/>
                  </a:xfrm>
                </p:grpSpPr>
                <p:cxnSp>
                  <p:nvCxnSpPr>
                    <p:cNvPr id="1129" name="Straight Connector 1128"/>
                    <p:cNvCxnSpPr/>
                    <p:nvPr/>
                  </p:nvCxnSpPr>
                  <p:spPr>
                    <a:xfrm flipV="1">
                      <a:off x="7029021" y="2845449"/>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p:cNvCxnSpPr/>
                    <p:nvPr/>
                  </p:nvCxnSpPr>
                  <p:spPr>
                    <a:xfrm flipV="1">
                      <a:off x="6581315" y="293630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4" name="Group 1101"/>
                  <p:cNvGrpSpPr>
                    <a:grpSpLocks/>
                  </p:cNvGrpSpPr>
                  <p:nvPr/>
                </p:nvGrpSpPr>
                <p:grpSpPr bwMode="auto">
                  <a:xfrm>
                    <a:off x="6399838" y="3203285"/>
                    <a:ext cx="559121" cy="92788"/>
                    <a:chOff x="6582044" y="2846082"/>
                    <a:chExt cx="559121" cy="92788"/>
                  </a:xfrm>
                </p:grpSpPr>
                <p:cxnSp>
                  <p:nvCxnSpPr>
                    <p:cNvPr id="1127" name="Straight Connector 1126"/>
                    <p:cNvCxnSpPr/>
                    <p:nvPr/>
                  </p:nvCxnSpPr>
                  <p:spPr>
                    <a:xfrm flipV="1">
                      <a:off x="7029502" y="2845380"/>
                      <a:ext cx="116403"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p:nvPr/>
                  </p:nvCxnSpPr>
                  <p:spPr>
                    <a:xfrm flipV="1">
                      <a:off x="6581796" y="293623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5" name="Group 1102"/>
                  <p:cNvGrpSpPr>
                    <a:grpSpLocks/>
                  </p:cNvGrpSpPr>
                  <p:nvPr/>
                </p:nvGrpSpPr>
                <p:grpSpPr bwMode="auto">
                  <a:xfrm>
                    <a:off x="6399358" y="3269149"/>
                    <a:ext cx="559121" cy="92788"/>
                    <a:chOff x="6582044" y="2846082"/>
                    <a:chExt cx="559121" cy="92788"/>
                  </a:xfrm>
                </p:grpSpPr>
                <p:cxnSp>
                  <p:nvCxnSpPr>
                    <p:cNvPr id="1125" name="Straight Connector 1124"/>
                    <p:cNvCxnSpPr/>
                    <p:nvPr/>
                  </p:nvCxnSpPr>
                  <p:spPr>
                    <a:xfrm flipV="1">
                      <a:off x="7026996" y="2845310"/>
                      <a:ext cx="113419" cy="90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 name="Straight Connector 1125"/>
                    <p:cNvCxnSpPr/>
                    <p:nvPr/>
                  </p:nvCxnSpPr>
                  <p:spPr>
                    <a:xfrm flipV="1">
                      <a:off x="6582275" y="293616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6" name="Group 1103"/>
                  <p:cNvGrpSpPr>
                    <a:grpSpLocks/>
                  </p:cNvGrpSpPr>
                  <p:nvPr/>
                </p:nvGrpSpPr>
                <p:grpSpPr bwMode="auto">
                  <a:xfrm>
                    <a:off x="6398878" y="3335013"/>
                    <a:ext cx="559121" cy="92788"/>
                    <a:chOff x="6582044" y="2846082"/>
                    <a:chExt cx="559121" cy="92788"/>
                  </a:xfrm>
                </p:grpSpPr>
                <p:cxnSp>
                  <p:nvCxnSpPr>
                    <p:cNvPr id="1123" name="Straight Connector 1122"/>
                    <p:cNvCxnSpPr/>
                    <p:nvPr/>
                  </p:nvCxnSpPr>
                  <p:spPr>
                    <a:xfrm flipV="1">
                      <a:off x="7027475" y="284367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4" name="Straight Connector 1123"/>
                    <p:cNvCxnSpPr/>
                    <p:nvPr/>
                  </p:nvCxnSpPr>
                  <p:spPr>
                    <a:xfrm flipV="1">
                      <a:off x="6582755" y="293609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7" name="Group 1104"/>
                  <p:cNvGrpSpPr>
                    <a:grpSpLocks/>
                  </p:cNvGrpSpPr>
                  <p:nvPr/>
                </p:nvGrpSpPr>
                <p:grpSpPr bwMode="auto">
                  <a:xfrm>
                    <a:off x="6398398" y="3400877"/>
                    <a:ext cx="559121" cy="92788"/>
                    <a:chOff x="6582044" y="2846082"/>
                    <a:chExt cx="559121" cy="92788"/>
                  </a:xfrm>
                </p:grpSpPr>
                <p:cxnSp>
                  <p:nvCxnSpPr>
                    <p:cNvPr id="1121" name="Straight Connector 1120"/>
                    <p:cNvCxnSpPr/>
                    <p:nvPr/>
                  </p:nvCxnSpPr>
                  <p:spPr>
                    <a:xfrm flipV="1">
                      <a:off x="7027955" y="284360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flipV="1">
                      <a:off x="6583234" y="293603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8" name="Group 1105"/>
                  <p:cNvGrpSpPr>
                    <a:grpSpLocks/>
                  </p:cNvGrpSpPr>
                  <p:nvPr/>
                </p:nvGrpSpPr>
                <p:grpSpPr bwMode="auto">
                  <a:xfrm>
                    <a:off x="6397918" y="3466741"/>
                    <a:ext cx="559121" cy="92788"/>
                    <a:chOff x="6582044" y="2846082"/>
                    <a:chExt cx="559121" cy="92788"/>
                  </a:xfrm>
                </p:grpSpPr>
                <p:cxnSp>
                  <p:nvCxnSpPr>
                    <p:cNvPr id="1119" name="Straight Connector 1118"/>
                    <p:cNvCxnSpPr/>
                    <p:nvPr/>
                  </p:nvCxnSpPr>
                  <p:spPr>
                    <a:xfrm flipV="1">
                      <a:off x="7028436" y="284353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flipV="1">
                      <a:off x="6586699" y="2939093"/>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9" name="Group 1106"/>
                  <p:cNvGrpSpPr>
                    <a:grpSpLocks/>
                  </p:cNvGrpSpPr>
                  <p:nvPr/>
                </p:nvGrpSpPr>
                <p:grpSpPr bwMode="auto">
                  <a:xfrm>
                    <a:off x="6397438" y="3532605"/>
                    <a:ext cx="559121" cy="92788"/>
                    <a:chOff x="6582044" y="2846082"/>
                    <a:chExt cx="559121" cy="92788"/>
                  </a:xfrm>
                </p:grpSpPr>
                <p:cxnSp>
                  <p:nvCxnSpPr>
                    <p:cNvPr id="1117" name="Straight Connector 1116"/>
                    <p:cNvCxnSpPr/>
                    <p:nvPr/>
                  </p:nvCxnSpPr>
                  <p:spPr>
                    <a:xfrm flipV="1">
                      <a:off x="7028916" y="284346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flipV="1">
                      <a:off x="6581209" y="293902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6" name="Group 1107"/>
                  <p:cNvGrpSpPr>
                    <a:grpSpLocks/>
                  </p:cNvGrpSpPr>
                  <p:nvPr/>
                </p:nvGrpSpPr>
                <p:grpSpPr bwMode="auto">
                  <a:xfrm>
                    <a:off x="6396958" y="3598469"/>
                    <a:ext cx="559121" cy="92788"/>
                    <a:chOff x="6582044" y="2846082"/>
                    <a:chExt cx="559121" cy="92788"/>
                  </a:xfrm>
                </p:grpSpPr>
                <p:cxnSp>
                  <p:nvCxnSpPr>
                    <p:cNvPr id="1115" name="Straight Connector 1114"/>
                    <p:cNvCxnSpPr/>
                    <p:nvPr/>
                  </p:nvCxnSpPr>
                  <p:spPr>
                    <a:xfrm flipV="1">
                      <a:off x="7029395" y="2843395"/>
                      <a:ext cx="116405"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flipV="1">
                      <a:off x="6581689" y="293895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7" name="Group 1108"/>
                  <p:cNvGrpSpPr>
                    <a:grpSpLocks/>
                  </p:cNvGrpSpPr>
                  <p:nvPr/>
                </p:nvGrpSpPr>
                <p:grpSpPr bwMode="auto">
                  <a:xfrm>
                    <a:off x="6396478" y="3664333"/>
                    <a:ext cx="559121" cy="92788"/>
                    <a:chOff x="6582044" y="2846082"/>
                    <a:chExt cx="559121" cy="92788"/>
                  </a:xfrm>
                </p:grpSpPr>
                <p:cxnSp>
                  <p:nvCxnSpPr>
                    <p:cNvPr id="1113" name="Straight Connector 1112"/>
                    <p:cNvCxnSpPr/>
                    <p:nvPr/>
                  </p:nvCxnSpPr>
                  <p:spPr>
                    <a:xfrm flipV="1">
                      <a:off x="7026892" y="284645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p:cNvCxnSpPr/>
                    <p:nvPr/>
                  </p:nvCxnSpPr>
                  <p:spPr>
                    <a:xfrm flipV="1">
                      <a:off x="6582170" y="293888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8" name="Group 1109"/>
                  <p:cNvGrpSpPr>
                    <a:grpSpLocks/>
                  </p:cNvGrpSpPr>
                  <p:nvPr/>
                </p:nvGrpSpPr>
                <p:grpSpPr bwMode="auto">
                  <a:xfrm>
                    <a:off x="6395998" y="3730197"/>
                    <a:ext cx="559121" cy="92788"/>
                    <a:chOff x="6582044" y="2846082"/>
                    <a:chExt cx="559121" cy="92788"/>
                  </a:xfrm>
                </p:grpSpPr>
                <p:cxnSp>
                  <p:nvCxnSpPr>
                    <p:cNvPr id="1111" name="Straight Connector 1110"/>
                    <p:cNvCxnSpPr/>
                    <p:nvPr/>
                  </p:nvCxnSpPr>
                  <p:spPr>
                    <a:xfrm flipV="1">
                      <a:off x="7027372" y="28463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p:cNvCxnSpPr/>
                    <p:nvPr/>
                  </p:nvCxnSpPr>
                  <p:spPr>
                    <a:xfrm flipV="1">
                      <a:off x="6582649" y="2938815"/>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9" name="Group 1073"/>
                <p:cNvGrpSpPr>
                  <a:grpSpLocks/>
                </p:cNvGrpSpPr>
                <p:nvPr/>
              </p:nvGrpSpPr>
              <p:grpSpPr bwMode="auto">
                <a:xfrm>
                  <a:off x="6280049" y="2055335"/>
                  <a:ext cx="731610" cy="920732"/>
                  <a:chOff x="6280049" y="2055335"/>
                  <a:chExt cx="731610" cy="920732"/>
                </a:xfrm>
              </p:grpSpPr>
              <p:grpSp>
                <p:nvGrpSpPr>
                  <p:cNvPr id="420" name="Group 1074"/>
                  <p:cNvGrpSpPr>
                    <a:grpSpLocks/>
                  </p:cNvGrpSpPr>
                  <p:nvPr/>
                </p:nvGrpSpPr>
                <p:grpSpPr bwMode="auto">
                  <a:xfrm>
                    <a:off x="6280049" y="2055335"/>
                    <a:ext cx="680752" cy="139401"/>
                    <a:chOff x="5414286" y="2921098"/>
                    <a:chExt cx="680752" cy="139401"/>
                  </a:xfrm>
                </p:grpSpPr>
                <p:sp>
                  <p:nvSpPr>
                    <p:cNvPr id="1089" name="Rectangle 188"/>
                    <p:cNvSpPr>
                      <a:spLocks noChangeArrowheads="1"/>
                    </p:cNvSpPr>
                    <p:nvPr/>
                  </p:nvSpPr>
                  <p:spPr bwMode="auto">
                    <a:xfrm>
                      <a:off x="5415941" y="2995548"/>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90" name="AutoShape 189"/>
                    <p:cNvSpPr>
                      <a:spLocks noChangeArrowheads="1"/>
                    </p:cNvSpPr>
                    <p:nvPr/>
                  </p:nvSpPr>
                  <p:spPr bwMode="auto">
                    <a:xfrm>
                      <a:off x="5415941" y="2920355"/>
                      <a:ext cx="67546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091" name="Freeform 190"/>
                    <p:cNvSpPr>
                      <a:spLocks/>
                    </p:cNvSpPr>
                    <p:nvPr/>
                  </p:nvSpPr>
                  <p:spPr bwMode="auto">
                    <a:xfrm>
                      <a:off x="5969606" y="2921922"/>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92" name="Freeform 191"/>
                    <p:cNvSpPr>
                      <a:spLocks/>
                    </p:cNvSpPr>
                    <p:nvPr/>
                  </p:nvSpPr>
                  <p:spPr bwMode="auto">
                    <a:xfrm>
                      <a:off x="5500836" y="2936020"/>
                      <a:ext cx="524136" cy="4543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093" name="Freeform 192"/>
                    <p:cNvSpPr>
                      <a:spLocks/>
                    </p:cNvSpPr>
                    <p:nvPr/>
                  </p:nvSpPr>
                  <p:spPr bwMode="auto">
                    <a:xfrm>
                      <a:off x="5622643" y="2932887"/>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076" name="Straight Connector 1075"/>
                  <p:cNvCxnSpPr/>
                  <p:nvPr/>
                </p:nvCxnSpPr>
                <p:spPr>
                  <a:xfrm flipH="1">
                    <a:off x="6997778" y="2125086"/>
                    <a:ext cx="11072"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p:cNvCxnSpPr/>
                  <p:nvPr/>
                </p:nvCxnSpPr>
                <p:spPr>
                  <a:xfrm>
                    <a:off x="6875971" y="230367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p:cNvCxnSpPr/>
                  <p:nvPr/>
                </p:nvCxnSpPr>
                <p:spPr>
                  <a:xfrm>
                    <a:off x="6872281" y="236789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p:cNvCxnSpPr/>
                  <p:nvPr/>
                </p:nvCxnSpPr>
                <p:spPr>
                  <a:xfrm>
                    <a:off x="6872281" y="244465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p:cNvCxnSpPr/>
                  <p:nvPr/>
                </p:nvCxnSpPr>
                <p:spPr>
                  <a:xfrm>
                    <a:off x="6868588" y="250888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1" name="Straight Connector 1080"/>
                  <p:cNvCxnSpPr/>
                  <p:nvPr/>
                </p:nvCxnSpPr>
                <p:spPr>
                  <a:xfrm>
                    <a:off x="6864898" y="2569981"/>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p:cNvCxnSpPr/>
                  <p:nvPr/>
                </p:nvCxnSpPr>
                <p:spPr>
                  <a:xfrm>
                    <a:off x="6864898" y="263734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p:cNvCxnSpPr/>
                  <p:nvPr/>
                </p:nvCxnSpPr>
                <p:spPr>
                  <a:xfrm>
                    <a:off x="6861206" y="270626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a:off x="6868588" y="2775197"/>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6872281" y="284255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a:off x="6872281" y="291148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a:off x="6875971" y="297571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flipH="1">
                    <a:off x="6875971" y="2131353"/>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21" name="Group 1309"/>
            <p:cNvGrpSpPr>
              <a:grpSpLocks/>
            </p:cNvGrpSpPr>
            <p:nvPr/>
          </p:nvGrpSpPr>
          <p:grpSpPr bwMode="auto">
            <a:xfrm>
              <a:off x="5422100" y="2766672"/>
              <a:ext cx="1470209" cy="1869141"/>
              <a:chOff x="916173" y="4038600"/>
              <a:chExt cx="1470209" cy="1869141"/>
            </a:xfrm>
          </p:grpSpPr>
          <p:grpSp>
            <p:nvGrpSpPr>
              <p:cNvPr id="422" name="Group 187"/>
              <p:cNvGrpSpPr>
                <a:grpSpLocks/>
              </p:cNvGrpSpPr>
              <p:nvPr/>
            </p:nvGrpSpPr>
            <p:grpSpPr bwMode="auto">
              <a:xfrm>
                <a:off x="1295400" y="4038600"/>
                <a:ext cx="1052512" cy="355600"/>
                <a:chOff x="4410" y="1365"/>
                <a:chExt cx="663" cy="224"/>
              </a:xfrm>
            </p:grpSpPr>
            <p:sp>
              <p:nvSpPr>
                <p:cNvPr id="1552" name="Rectangle 188"/>
                <p:cNvSpPr>
                  <a:spLocks noChangeArrowheads="1"/>
                </p:cNvSpPr>
                <p:nvPr/>
              </p:nvSpPr>
              <p:spPr bwMode="auto">
                <a:xfrm>
                  <a:off x="4410" y="1498"/>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5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5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55" name="Freeform 191"/>
                <p:cNvSpPr>
                  <a:spLocks/>
                </p:cNvSpPr>
                <p:nvPr/>
              </p:nvSpPr>
              <p:spPr bwMode="auto">
                <a:xfrm>
                  <a:off x="4475" y="1393"/>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56" name="Freeform 192"/>
                <p:cNvSpPr>
                  <a:spLocks/>
                </p:cNvSpPr>
                <p:nvPr/>
              </p:nvSpPr>
              <p:spPr bwMode="auto">
                <a:xfrm>
                  <a:off x="4593" y="1389"/>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312" name="Straight Connector 1311"/>
              <p:cNvCxnSpPr/>
              <p:nvPr/>
            </p:nvCxnSpPr>
            <p:spPr>
              <a:xfrm flipH="1">
                <a:off x="1181303" y="4380581"/>
                <a:ext cx="355562"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3" name="Straight Connector 1312"/>
              <p:cNvCxnSpPr>
                <a:stCxn id="1552" idx="2"/>
              </p:cNvCxnSpPr>
              <p:nvPr/>
            </p:nvCxnSpPr>
            <p:spPr>
              <a:xfrm flipH="1">
                <a:off x="1486071" y="4390103"/>
                <a:ext cx="201591"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4" name="Straight Connector 1313"/>
              <p:cNvCxnSpPr/>
              <p:nvPr/>
            </p:nvCxnSpPr>
            <p:spPr>
              <a:xfrm>
                <a:off x="1803537" y="4394864"/>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5" name="Straight Connector 1314"/>
              <p:cNvCxnSpPr>
                <a:endCxn id="1337" idx="0"/>
              </p:cNvCxnSpPr>
              <p:nvPr/>
            </p:nvCxnSpPr>
            <p:spPr>
              <a:xfrm>
                <a:off x="1943222" y="4418667"/>
                <a:ext cx="274608"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3" name="Group 1315"/>
              <p:cNvGrpSpPr>
                <a:grpSpLocks/>
              </p:cNvGrpSpPr>
              <p:nvPr/>
            </p:nvGrpSpPr>
            <p:grpSpPr bwMode="auto">
              <a:xfrm>
                <a:off x="916173" y="4876800"/>
                <a:ext cx="331695" cy="1030941"/>
                <a:chOff x="6240352" y="2055335"/>
                <a:chExt cx="771307" cy="1017716"/>
              </a:xfrm>
            </p:grpSpPr>
            <p:grpSp>
              <p:nvGrpSpPr>
                <p:cNvPr id="424" name="Group 1493"/>
                <p:cNvGrpSpPr>
                  <a:grpSpLocks/>
                </p:cNvGrpSpPr>
                <p:nvPr/>
              </p:nvGrpSpPr>
              <p:grpSpPr bwMode="auto">
                <a:xfrm>
                  <a:off x="6240352" y="2235573"/>
                  <a:ext cx="697981" cy="837478"/>
                  <a:chOff x="6395998" y="3062424"/>
                  <a:chExt cx="564403" cy="837478"/>
                </a:xfrm>
              </p:grpSpPr>
              <p:sp>
                <p:nvSpPr>
                  <p:cNvPr id="1515" name="Rectangle 1514"/>
                  <p:cNvSpPr/>
                  <p:nvPr/>
                </p:nvSpPr>
                <p:spPr>
                  <a:xfrm>
                    <a:off x="6509502" y="3059677"/>
                    <a:ext cx="447707" cy="744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516" name="Straight Connector 1515"/>
                  <p:cNvCxnSpPr/>
                  <p:nvPr/>
                </p:nvCxnSpPr>
                <p:spPr>
                  <a:xfrm flipV="1">
                    <a:off x="6846775" y="3059677"/>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7" name="Rectangle 1516"/>
                  <p:cNvSpPr/>
                  <p:nvPr/>
                </p:nvSpPr>
                <p:spPr>
                  <a:xfrm>
                    <a:off x="6476671" y="306907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518" name="Straight Connector 1517"/>
                  <p:cNvCxnSpPr/>
                  <p:nvPr/>
                </p:nvCxnSpPr>
                <p:spPr>
                  <a:xfrm flipV="1">
                    <a:off x="6396083" y="3059677"/>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9" name="Rectangle 1518"/>
                  <p:cNvSpPr/>
                  <p:nvPr/>
                </p:nvSpPr>
                <p:spPr>
                  <a:xfrm>
                    <a:off x="6816928" y="370195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520" name="Rectangle 1519"/>
                  <p:cNvSpPr/>
                  <p:nvPr/>
                </p:nvSpPr>
                <p:spPr>
                  <a:xfrm>
                    <a:off x="6405038" y="3155236"/>
                    <a:ext cx="444721" cy="7441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521" name="Straight Connector 1520"/>
                  <p:cNvCxnSpPr/>
                  <p:nvPr/>
                </p:nvCxnSpPr>
                <p:spPr>
                  <a:xfrm flipV="1">
                    <a:off x="6846775" y="3803780"/>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5" name="Group 1521"/>
                  <p:cNvGrpSpPr>
                    <a:grpSpLocks/>
                  </p:cNvGrpSpPr>
                  <p:nvPr/>
                </p:nvGrpSpPr>
                <p:grpSpPr bwMode="auto">
                  <a:xfrm>
                    <a:off x="6400318" y="3137421"/>
                    <a:ext cx="559121" cy="92788"/>
                    <a:chOff x="6582044" y="2846082"/>
                    <a:chExt cx="559121" cy="92788"/>
                  </a:xfrm>
                </p:grpSpPr>
                <p:cxnSp>
                  <p:nvCxnSpPr>
                    <p:cNvPr id="1550" name="Straight Connector 1549"/>
                    <p:cNvCxnSpPr/>
                    <p:nvPr/>
                  </p:nvCxnSpPr>
                  <p:spPr>
                    <a:xfrm flipV="1">
                      <a:off x="7028500" y="284353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1" name="Straight Connector 1550"/>
                    <p:cNvCxnSpPr/>
                    <p:nvPr/>
                  </p:nvCxnSpPr>
                  <p:spPr>
                    <a:xfrm flipV="1">
                      <a:off x="6580794" y="293595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6" name="Group 1522"/>
                  <p:cNvGrpSpPr>
                    <a:grpSpLocks/>
                  </p:cNvGrpSpPr>
                  <p:nvPr/>
                </p:nvGrpSpPr>
                <p:grpSpPr bwMode="auto">
                  <a:xfrm>
                    <a:off x="6399838" y="3203285"/>
                    <a:ext cx="559121" cy="92788"/>
                    <a:chOff x="6582044" y="2846082"/>
                    <a:chExt cx="559121" cy="92788"/>
                  </a:xfrm>
                </p:grpSpPr>
                <p:cxnSp>
                  <p:nvCxnSpPr>
                    <p:cNvPr id="1548" name="Straight Connector 1547"/>
                    <p:cNvCxnSpPr/>
                    <p:nvPr/>
                  </p:nvCxnSpPr>
                  <p:spPr>
                    <a:xfrm flipV="1">
                      <a:off x="7028981" y="284346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9" name="Straight Connector 1548"/>
                    <p:cNvCxnSpPr/>
                    <p:nvPr/>
                  </p:nvCxnSpPr>
                  <p:spPr>
                    <a:xfrm flipV="1">
                      <a:off x="6581275" y="293588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7" name="Group 1523"/>
                  <p:cNvGrpSpPr>
                    <a:grpSpLocks/>
                  </p:cNvGrpSpPr>
                  <p:nvPr/>
                </p:nvGrpSpPr>
                <p:grpSpPr bwMode="auto">
                  <a:xfrm>
                    <a:off x="6399358" y="3269149"/>
                    <a:ext cx="559121" cy="92788"/>
                    <a:chOff x="6582044" y="2846082"/>
                    <a:chExt cx="559121" cy="92788"/>
                  </a:xfrm>
                </p:grpSpPr>
                <p:cxnSp>
                  <p:nvCxnSpPr>
                    <p:cNvPr id="1546" name="Straight Connector 1545"/>
                    <p:cNvCxnSpPr/>
                    <p:nvPr/>
                  </p:nvCxnSpPr>
                  <p:spPr>
                    <a:xfrm flipV="1">
                      <a:off x="7026475" y="284339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7" name="Straight Connector 1546"/>
                    <p:cNvCxnSpPr/>
                    <p:nvPr/>
                  </p:nvCxnSpPr>
                  <p:spPr>
                    <a:xfrm flipV="1">
                      <a:off x="6581754" y="293581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8" name="Group 1524"/>
                  <p:cNvGrpSpPr>
                    <a:grpSpLocks/>
                  </p:cNvGrpSpPr>
                  <p:nvPr/>
                </p:nvGrpSpPr>
                <p:grpSpPr bwMode="auto">
                  <a:xfrm>
                    <a:off x="6398878" y="3335013"/>
                    <a:ext cx="559121" cy="92788"/>
                    <a:chOff x="6582044" y="2846082"/>
                    <a:chExt cx="559121" cy="92788"/>
                  </a:xfrm>
                </p:grpSpPr>
                <p:cxnSp>
                  <p:nvCxnSpPr>
                    <p:cNvPr id="1544" name="Straight Connector 1543"/>
                    <p:cNvCxnSpPr/>
                    <p:nvPr/>
                  </p:nvCxnSpPr>
                  <p:spPr>
                    <a:xfrm flipV="1">
                      <a:off x="7026955" y="28433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5" name="Straight Connector 1544"/>
                    <p:cNvCxnSpPr/>
                    <p:nvPr/>
                  </p:nvCxnSpPr>
                  <p:spPr>
                    <a:xfrm flipV="1">
                      <a:off x="6582234" y="293574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9" name="Group 1525"/>
                  <p:cNvGrpSpPr>
                    <a:grpSpLocks/>
                  </p:cNvGrpSpPr>
                  <p:nvPr/>
                </p:nvGrpSpPr>
                <p:grpSpPr bwMode="auto">
                  <a:xfrm>
                    <a:off x="6398398" y="3400877"/>
                    <a:ext cx="559121" cy="92788"/>
                    <a:chOff x="6582044" y="2846082"/>
                    <a:chExt cx="559121" cy="92788"/>
                  </a:xfrm>
                </p:grpSpPr>
                <p:cxnSp>
                  <p:nvCxnSpPr>
                    <p:cNvPr id="1542" name="Straight Connector 1541"/>
                    <p:cNvCxnSpPr/>
                    <p:nvPr/>
                  </p:nvCxnSpPr>
                  <p:spPr>
                    <a:xfrm flipV="1">
                      <a:off x="7027434" y="284325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3" name="Straight Connector 1542"/>
                    <p:cNvCxnSpPr/>
                    <p:nvPr/>
                  </p:nvCxnSpPr>
                  <p:spPr>
                    <a:xfrm flipV="1">
                      <a:off x="6582713" y="293567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 name="Group 1526"/>
                  <p:cNvGrpSpPr>
                    <a:grpSpLocks/>
                  </p:cNvGrpSpPr>
                  <p:nvPr/>
                </p:nvGrpSpPr>
                <p:grpSpPr bwMode="auto">
                  <a:xfrm>
                    <a:off x="6397918" y="3466741"/>
                    <a:ext cx="559121" cy="92788"/>
                    <a:chOff x="6582044" y="2846082"/>
                    <a:chExt cx="559121" cy="92788"/>
                  </a:xfrm>
                </p:grpSpPr>
                <p:cxnSp>
                  <p:nvCxnSpPr>
                    <p:cNvPr id="1540" name="Straight Connector 1539"/>
                    <p:cNvCxnSpPr/>
                    <p:nvPr/>
                  </p:nvCxnSpPr>
                  <p:spPr>
                    <a:xfrm flipV="1">
                      <a:off x="7027915" y="2843183"/>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1" name="Straight Connector 1540"/>
                    <p:cNvCxnSpPr/>
                    <p:nvPr/>
                  </p:nvCxnSpPr>
                  <p:spPr>
                    <a:xfrm flipV="1">
                      <a:off x="6583195" y="2938742"/>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1" name="Group 1527"/>
                  <p:cNvGrpSpPr>
                    <a:grpSpLocks/>
                  </p:cNvGrpSpPr>
                  <p:nvPr/>
                </p:nvGrpSpPr>
                <p:grpSpPr bwMode="auto">
                  <a:xfrm>
                    <a:off x="6397438" y="3532605"/>
                    <a:ext cx="559121" cy="92788"/>
                    <a:chOff x="6582044" y="2846082"/>
                    <a:chExt cx="559121" cy="92788"/>
                  </a:xfrm>
                </p:grpSpPr>
                <p:cxnSp>
                  <p:nvCxnSpPr>
                    <p:cNvPr id="1538" name="Straight Connector 1537"/>
                    <p:cNvCxnSpPr/>
                    <p:nvPr/>
                  </p:nvCxnSpPr>
                  <p:spPr>
                    <a:xfrm flipV="1">
                      <a:off x="7028395" y="2843113"/>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9" name="Straight Connector 1538"/>
                    <p:cNvCxnSpPr/>
                    <p:nvPr/>
                  </p:nvCxnSpPr>
                  <p:spPr>
                    <a:xfrm flipV="1">
                      <a:off x="6580688" y="2938672"/>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4" name="Group 1528"/>
                  <p:cNvGrpSpPr>
                    <a:grpSpLocks/>
                  </p:cNvGrpSpPr>
                  <p:nvPr/>
                </p:nvGrpSpPr>
                <p:grpSpPr bwMode="auto">
                  <a:xfrm>
                    <a:off x="6396958" y="3598469"/>
                    <a:ext cx="559121" cy="92788"/>
                    <a:chOff x="6582044" y="2846082"/>
                    <a:chExt cx="559121" cy="92788"/>
                  </a:xfrm>
                </p:grpSpPr>
                <p:cxnSp>
                  <p:nvCxnSpPr>
                    <p:cNvPr id="1536" name="Straight Connector 1535"/>
                    <p:cNvCxnSpPr/>
                    <p:nvPr/>
                  </p:nvCxnSpPr>
                  <p:spPr>
                    <a:xfrm flipV="1">
                      <a:off x="7028874" y="2843044"/>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7" name="Straight Connector 1536"/>
                    <p:cNvCxnSpPr/>
                    <p:nvPr/>
                  </p:nvCxnSpPr>
                  <p:spPr>
                    <a:xfrm flipV="1">
                      <a:off x="6581168" y="293860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5" name="Group 1529"/>
                  <p:cNvGrpSpPr>
                    <a:grpSpLocks/>
                  </p:cNvGrpSpPr>
                  <p:nvPr/>
                </p:nvGrpSpPr>
                <p:grpSpPr bwMode="auto">
                  <a:xfrm>
                    <a:off x="6396478" y="3664333"/>
                    <a:ext cx="559121" cy="92788"/>
                    <a:chOff x="6582044" y="2846082"/>
                    <a:chExt cx="559121" cy="92788"/>
                  </a:xfrm>
                </p:grpSpPr>
                <p:cxnSp>
                  <p:nvCxnSpPr>
                    <p:cNvPr id="1534" name="Straight Connector 1533"/>
                    <p:cNvCxnSpPr/>
                    <p:nvPr/>
                  </p:nvCxnSpPr>
                  <p:spPr>
                    <a:xfrm flipV="1">
                      <a:off x="7026372" y="2846107"/>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5" name="Straight Connector 1534"/>
                    <p:cNvCxnSpPr/>
                    <p:nvPr/>
                  </p:nvCxnSpPr>
                  <p:spPr>
                    <a:xfrm flipV="1">
                      <a:off x="6581649" y="293853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6" name="Group 1530"/>
                  <p:cNvGrpSpPr>
                    <a:grpSpLocks/>
                  </p:cNvGrpSpPr>
                  <p:nvPr/>
                </p:nvGrpSpPr>
                <p:grpSpPr bwMode="auto">
                  <a:xfrm>
                    <a:off x="6395998" y="3730197"/>
                    <a:ext cx="559121" cy="92788"/>
                    <a:chOff x="6582044" y="2846082"/>
                    <a:chExt cx="559121" cy="92788"/>
                  </a:xfrm>
                </p:grpSpPr>
                <p:cxnSp>
                  <p:nvCxnSpPr>
                    <p:cNvPr id="1532" name="Straight Connector 1531"/>
                    <p:cNvCxnSpPr/>
                    <p:nvPr/>
                  </p:nvCxnSpPr>
                  <p:spPr>
                    <a:xfrm flipV="1">
                      <a:off x="7026851" y="284603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3" name="Straight Connector 1532"/>
                    <p:cNvCxnSpPr/>
                    <p:nvPr/>
                  </p:nvCxnSpPr>
                  <p:spPr>
                    <a:xfrm flipV="1">
                      <a:off x="6582129" y="293846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7" name="Group 1494"/>
                <p:cNvGrpSpPr>
                  <a:grpSpLocks/>
                </p:cNvGrpSpPr>
                <p:nvPr/>
              </p:nvGrpSpPr>
              <p:grpSpPr bwMode="auto">
                <a:xfrm>
                  <a:off x="6280049" y="2055335"/>
                  <a:ext cx="731610" cy="920732"/>
                  <a:chOff x="6280049" y="2055335"/>
                  <a:chExt cx="731610" cy="920732"/>
                </a:xfrm>
              </p:grpSpPr>
              <p:grpSp>
                <p:nvGrpSpPr>
                  <p:cNvPr id="438" name="Group 1495"/>
                  <p:cNvGrpSpPr>
                    <a:grpSpLocks/>
                  </p:cNvGrpSpPr>
                  <p:nvPr/>
                </p:nvGrpSpPr>
                <p:grpSpPr bwMode="auto">
                  <a:xfrm>
                    <a:off x="6280049" y="2055335"/>
                    <a:ext cx="680752" cy="139401"/>
                    <a:chOff x="5414286" y="2921098"/>
                    <a:chExt cx="680752" cy="139401"/>
                  </a:xfrm>
                </p:grpSpPr>
                <p:sp>
                  <p:nvSpPr>
                    <p:cNvPr id="1510" name="Rectangle 188"/>
                    <p:cNvSpPr>
                      <a:spLocks noChangeArrowheads="1"/>
                    </p:cNvSpPr>
                    <p:nvPr/>
                  </p:nvSpPr>
                  <p:spPr bwMode="auto">
                    <a:xfrm>
                      <a:off x="5415297" y="2993631"/>
                      <a:ext cx="549972"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11" name="AutoShape 189"/>
                    <p:cNvSpPr>
                      <a:spLocks noChangeArrowheads="1"/>
                    </p:cNvSpPr>
                    <p:nvPr/>
                  </p:nvSpPr>
                  <p:spPr bwMode="auto">
                    <a:xfrm>
                      <a:off x="5415297" y="2918438"/>
                      <a:ext cx="67546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12" name="Freeform 190"/>
                    <p:cNvSpPr>
                      <a:spLocks/>
                    </p:cNvSpPr>
                    <p:nvPr/>
                  </p:nvSpPr>
                  <p:spPr bwMode="auto">
                    <a:xfrm>
                      <a:off x="5968962" y="2920004"/>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13" name="Freeform 191"/>
                    <p:cNvSpPr>
                      <a:spLocks/>
                    </p:cNvSpPr>
                    <p:nvPr/>
                  </p:nvSpPr>
                  <p:spPr bwMode="auto">
                    <a:xfrm>
                      <a:off x="5500191" y="2934103"/>
                      <a:ext cx="524136" cy="45429"/>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14" name="Freeform 192"/>
                    <p:cNvSpPr>
                      <a:spLocks/>
                    </p:cNvSpPr>
                    <p:nvPr/>
                  </p:nvSpPr>
                  <p:spPr bwMode="auto">
                    <a:xfrm>
                      <a:off x="5621999" y="2930970"/>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497" name="Straight Connector 1496"/>
                  <p:cNvCxnSpPr/>
                  <p:nvPr/>
                </p:nvCxnSpPr>
                <p:spPr>
                  <a:xfrm flipH="1">
                    <a:off x="6997134" y="2123168"/>
                    <a:ext cx="11072" cy="8459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8" name="Straight Connector 1497"/>
                  <p:cNvCxnSpPr/>
                  <p:nvPr/>
                </p:nvCxnSpPr>
                <p:spPr>
                  <a:xfrm>
                    <a:off x="6875327" y="230175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9" name="Straight Connector 1498"/>
                  <p:cNvCxnSpPr/>
                  <p:nvPr/>
                </p:nvCxnSpPr>
                <p:spPr>
                  <a:xfrm>
                    <a:off x="6871637" y="236598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0" name="Straight Connector 1499"/>
                  <p:cNvCxnSpPr/>
                  <p:nvPr/>
                </p:nvCxnSpPr>
                <p:spPr>
                  <a:xfrm>
                    <a:off x="6871637" y="244274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1" name="Straight Connector 1500"/>
                  <p:cNvCxnSpPr/>
                  <p:nvPr/>
                </p:nvCxnSpPr>
                <p:spPr>
                  <a:xfrm>
                    <a:off x="6867944" y="250696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2" name="Straight Connector 1501"/>
                  <p:cNvCxnSpPr/>
                  <p:nvPr/>
                </p:nvCxnSpPr>
                <p:spPr>
                  <a:xfrm>
                    <a:off x="6864254" y="2568063"/>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3" name="Straight Connector 1502"/>
                  <p:cNvCxnSpPr/>
                  <p:nvPr/>
                </p:nvCxnSpPr>
                <p:spPr>
                  <a:xfrm>
                    <a:off x="6864254" y="263542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4" name="Straight Connector 1503"/>
                  <p:cNvCxnSpPr/>
                  <p:nvPr/>
                </p:nvCxnSpPr>
                <p:spPr>
                  <a:xfrm>
                    <a:off x="6860562" y="270435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5" name="Straight Connector 1504"/>
                  <p:cNvCxnSpPr/>
                  <p:nvPr/>
                </p:nvCxnSpPr>
                <p:spPr>
                  <a:xfrm>
                    <a:off x="6867944" y="277327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6" name="Straight Connector 1505"/>
                  <p:cNvCxnSpPr/>
                  <p:nvPr/>
                </p:nvCxnSpPr>
                <p:spPr>
                  <a:xfrm>
                    <a:off x="6871637" y="284220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7" name="Straight Connector 1506"/>
                  <p:cNvCxnSpPr/>
                  <p:nvPr/>
                </p:nvCxnSpPr>
                <p:spPr>
                  <a:xfrm>
                    <a:off x="6871637" y="291113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8" name="Straight Connector 1507"/>
                  <p:cNvCxnSpPr/>
                  <p:nvPr/>
                </p:nvCxnSpPr>
                <p:spPr>
                  <a:xfrm>
                    <a:off x="6875327" y="297536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9" name="Straight Connector 1508"/>
                  <p:cNvCxnSpPr/>
                  <p:nvPr/>
                </p:nvCxnSpPr>
                <p:spPr>
                  <a:xfrm flipH="1">
                    <a:off x="6875327" y="2129434"/>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9" name="Group 1316"/>
              <p:cNvGrpSpPr>
                <a:grpSpLocks/>
              </p:cNvGrpSpPr>
              <p:nvPr/>
            </p:nvGrpSpPr>
            <p:grpSpPr bwMode="auto">
              <a:xfrm>
                <a:off x="1301655" y="4876798"/>
                <a:ext cx="331695" cy="1030941"/>
                <a:chOff x="6240352" y="2055335"/>
                <a:chExt cx="771307" cy="1017716"/>
              </a:xfrm>
            </p:grpSpPr>
            <p:grpSp>
              <p:nvGrpSpPr>
                <p:cNvPr id="440" name="Group 1435"/>
                <p:cNvGrpSpPr>
                  <a:grpSpLocks/>
                </p:cNvGrpSpPr>
                <p:nvPr/>
              </p:nvGrpSpPr>
              <p:grpSpPr bwMode="auto">
                <a:xfrm>
                  <a:off x="6240352" y="2235573"/>
                  <a:ext cx="697981" cy="837478"/>
                  <a:chOff x="6395998" y="3062424"/>
                  <a:chExt cx="564403" cy="837478"/>
                </a:xfrm>
              </p:grpSpPr>
              <p:sp>
                <p:nvSpPr>
                  <p:cNvPr id="1457" name="Rectangle 1456"/>
                  <p:cNvSpPr/>
                  <p:nvPr/>
                </p:nvSpPr>
                <p:spPr>
                  <a:xfrm>
                    <a:off x="6509953" y="3059679"/>
                    <a:ext cx="447707" cy="744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58" name="Straight Connector 1457"/>
                  <p:cNvCxnSpPr/>
                  <p:nvPr/>
                </p:nvCxnSpPr>
                <p:spPr>
                  <a:xfrm flipV="1">
                    <a:off x="6847224" y="305967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9" name="Rectangle 1458"/>
                  <p:cNvSpPr/>
                  <p:nvPr/>
                </p:nvSpPr>
                <p:spPr>
                  <a:xfrm>
                    <a:off x="6477120" y="306907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60" name="Straight Connector 1459"/>
                  <p:cNvCxnSpPr/>
                  <p:nvPr/>
                </p:nvCxnSpPr>
                <p:spPr>
                  <a:xfrm flipV="1">
                    <a:off x="6396534" y="305967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1" name="Rectangle 1460"/>
                  <p:cNvSpPr/>
                  <p:nvPr/>
                </p:nvSpPr>
                <p:spPr>
                  <a:xfrm>
                    <a:off x="6817377" y="370195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462" name="Rectangle 1461"/>
                  <p:cNvSpPr/>
                  <p:nvPr/>
                </p:nvSpPr>
                <p:spPr>
                  <a:xfrm>
                    <a:off x="6405487" y="3155238"/>
                    <a:ext cx="444723" cy="7441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63" name="Straight Connector 1462"/>
                  <p:cNvCxnSpPr/>
                  <p:nvPr/>
                </p:nvCxnSpPr>
                <p:spPr>
                  <a:xfrm flipV="1">
                    <a:off x="6847224" y="380378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1" name="Group 1463"/>
                  <p:cNvGrpSpPr>
                    <a:grpSpLocks/>
                  </p:cNvGrpSpPr>
                  <p:nvPr/>
                </p:nvGrpSpPr>
                <p:grpSpPr bwMode="auto">
                  <a:xfrm>
                    <a:off x="6400318" y="3137421"/>
                    <a:ext cx="559121" cy="92788"/>
                    <a:chOff x="6582044" y="2846082"/>
                    <a:chExt cx="559121" cy="92788"/>
                  </a:xfrm>
                </p:grpSpPr>
                <p:cxnSp>
                  <p:nvCxnSpPr>
                    <p:cNvPr id="1492" name="Straight Connector 1491"/>
                    <p:cNvCxnSpPr/>
                    <p:nvPr/>
                  </p:nvCxnSpPr>
                  <p:spPr>
                    <a:xfrm flipV="1">
                      <a:off x="7028949" y="28435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3" name="Straight Connector 1492"/>
                    <p:cNvCxnSpPr/>
                    <p:nvPr/>
                  </p:nvCxnSpPr>
                  <p:spPr>
                    <a:xfrm flipV="1">
                      <a:off x="6581243" y="293595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2" name="Group 1464"/>
                  <p:cNvGrpSpPr>
                    <a:grpSpLocks/>
                  </p:cNvGrpSpPr>
                  <p:nvPr/>
                </p:nvGrpSpPr>
                <p:grpSpPr bwMode="auto">
                  <a:xfrm>
                    <a:off x="6399838" y="3203285"/>
                    <a:ext cx="559121" cy="92788"/>
                    <a:chOff x="6582044" y="2846082"/>
                    <a:chExt cx="559121" cy="92788"/>
                  </a:xfrm>
                </p:grpSpPr>
                <p:cxnSp>
                  <p:nvCxnSpPr>
                    <p:cNvPr id="1490" name="Straight Connector 1489"/>
                    <p:cNvCxnSpPr/>
                    <p:nvPr/>
                  </p:nvCxnSpPr>
                  <p:spPr>
                    <a:xfrm flipV="1">
                      <a:off x="7029431" y="2843464"/>
                      <a:ext cx="116405"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1" name="Straight Connector 1490"/>
                    <p:cNvCxnSpPr/>
                    <p:nvPr/>
                  </p:nvCxnSpPr>
                  <p:spPr>
                    <a:xfrm flipV="1">
                      <a:off x="6581724" y="2935890"/>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3" name="Group 1465"/>
                  <p:cNvGrpSpPr>
                    <a:grpSpLocks/>
                  </p:cNvGrpSpPr>
                  <p:nvPr/>
                </p:nvGrpSpPr>
                <p:grpSpPr bwMode="auto">
                  <a:xfrm>
                    <a:off x="6399358" y="3269149"/>
                    <a:ext cx="559121" cy="92788"/>
                    <a:chOff x="6582044" y="2846082"/>
                    <a:chExt cx="559121" cy="92788"/>
                  </a:xfrm>
                </p:grpSpPr>
                <p:cxnSp>
                  <p:nvCxnSpPr>
                    <p:cNvPr id="1488" name="Straight Connector 1487"/>
                    <p:cNvCxnSpPr/>
                    <p:nvPr/>
                  </p:nvCxnSpPr>
                  <p:spPr>
                    <a:xfrm flipV="1">
                      <a:off x="7026926" y="284339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9" name="Straight Connector 1488"/>
                    <p:cNvCxnSpPr/>
                    <p:nvPr/>
                  </p:nvCxnSpPr>
                  <p:spPr>
                    <a:xfrm flipV="1">
                      <a:off x="6582204" y="293582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4" name="Group 1466"/>
                  <p:cNvGrpSpPr>
                    <a:grpSpLocks/>
                  </p:cNvGrpSpPr>
                  <p:nvPr/>
                </p:nvGrpSpPr>
                <p:grpSpPr bwMode="auto">
                  <a:xfrm>
                    <a:off x="6398878" y="3335013"/>
                    <a:ext cx="559121" cy="92788"/>
                    <a:chOff x="6582044" y="2846082"/>
                    <a:chExt cx="559121" cy="92788"/>
                  </a:xfrm>
                </p:grpSpPr>
                <p:cxnSp>
                  <p:nvCxnSpPr>
                    <p:cNvPr id="1486" name="Straight Connector 1485"/>
                    <p:cNvCxnSpPr/>
                    <p:nvPr/>
                  </p:nvCxnSpPr>
                  <p:spPr>
                    <a:xfrm flipV="1">
                      <a:off x="7027406" y="284332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7" name="Straight Connector 1486"/>
                    <p:cNvCxnSpPr/>
                    <p:nvPr/>
                  </p:nvCxnSpPr>
                  <p:spPr>
                    <a:xfrm flipV="1">
                      <a:off x="6582683" y="293575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5" name="Group 1467"/>
                  <p:cNvGrpSpPr>
                    <a:grpSpLocks/>
                  </p:cNvGrpSpPr>
                  <p:nvPr/>
                </p:nvGrpSpPr>
                <p:grpSpPr bwMode="auto">
                  <a:xfrm>
                    <a:off x="6398398" y="3400877"/>
                    <a:ext cx="559121" cy="92788"/>
                    <a:chOff x="6582044" y="2846082"/>
                    <a:chExt cx="559121" cy="92788"/>
                  </a:xfrm>
                </p:grpSpPr>
                <p:cxnSp>
                  <p:nvCxnSpPr>
                    <p:cNvPr id="1484" name="Straight Connector 1483"/>
                    <p:cNvCxnSpPr/>
                    <p:nvPr/>
                  </p:nvCxnSpPr>
                  <p:spPr>
                    <a:xfrm flipV="1">
                      <a:off x="7027885" y="2843255"/>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5" name="Straight Connector 1484"/>
                    <p:cNvCxnSpPr/>
                    <p:nvPr/>
                  </p:nvCxnSpPr>
                  <p:spPr>
                    <a:xfrm flipV="1">
                      <a:off x="6583163" y="2935681"/>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6" name="Group 1468"/>
                  <p:cNvGrpSpPr>
                    <a:grpSpLocks/>
                  </p:cNvGrpSpPr>
                  <p:nvPr/>
                </p:nvGrpSpPr>
                <p:grpSpPr bwMode="auto">
                  <a:xfrm>
                    <a:off x="6397918" y="3466741"/>
                    <a:ext cx="559121" cy="92788"/>
                    <a:chOff x="6582044" y="2846082"/>
                    <a:chExt cx="559121" cy="92788"/>
                  </a:xfrm>
                </p:grpSpPr>
                <p:cxnSp>
                  <p:nvCxnSpPr>
                    <p:cNvPr id="1482" name="Straight Connector 1481"/>
                    <p:cNvCxnSpPr/>
                    <p:nvPr/>
                  </p:nvCxnSpPr>
                  <p:spPr>
                    <a:xfrm flipV="1">
                      <a:off x="7028367" y="284318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3" name="Straight Connector 1482"/>
                    <p:cNvCxnSpPr/>
                    <p:nvPr/>
                  </p:nvCxnSpPr>
                  <p:spPr>
                    <a:xfrm flipV="1">
                      <a:off x="6586630" y="2938744"/>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7" name="Group 1469"/>
                  <p:cNvGrpSpPr>
                    <a:grpSpLocks/>
                  </p:cNvGrpSpPr>
                  <p:nvPr/>
                </p:nvGrpSpPr>
                <p:grpSpPr bwMode="auto">
                  <a:xfrm>
                    <a:off x="6397438" y="3532605"/>
                    <a:ext cx="559121" cy="92788"/>
                    <a:chOff x="6582044" y="2846082"/>
                    <a:chExt cx="559121" cy="92788"/>
                  </a:xfrm>
                </p:grpSpPr>
                <p:cxnSp>
                  <p:nvCxnSpPr>
                    <p:cNvPr id="1480" name="Straight Connector 1479"/>
                    <p:cNvCxnSpPr/>
                    <p:nvPr/>
                  </p:nvCxnSpPr>
                  <p:spPr>
                    <a:xfrm flipV="1">
                      <a:off x="7028846" y="284311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1" name="Straight Connector 1480"/>
                    <p:cNvCxnSpPr/>
                    <p:nvPr/>
                  </p:nvCxnSpPr>
                  <p:spPr>
                    <a:xfrm flipV="1">
                      <a:off x="6581140" y="293867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0" name="Group 1470"/>
                  <p:cNvGrpSpPr>
                    <a:grpSpLocks/>
                  </p:cNvGrpSpPr>
                  <p:nvPr/>
                </p:nvGrpSpPr>
                <p:grpSpPr bwMode="auto">
                  <a:xfrm>
                    <a:off x="6396958" y="3598469"/>
                    <a:ext cx="559121" cy="92788"/>
                    <a:chOff x="6582044" y="2846082"/>
                    <a:chExt cx="559121" cy="92788"/>
                  </a:xfrm>
                </p:grpSpPr>
                <p:cxnSp>
                  <p:nvCxnSpPr>
                    <p:cNvPr id="1478" name="Straight Connector 1477"/>
                    <p:cNvCxnSpPr/>
                    <p:nvPr/>
                  </p:nvCxnSpPr>
                  <p:spPr>
                    <a:xfrm flipV="1">
                      <a:off x="7029325" y="2843046"/>
                      <a:ext cx="116403"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9" name="Straight Connector 1478"/>
                    <p:cNvCxnSpPr/>
                    <p:nvPr/>
                  </p:nvCxnSpPr>
                  <p:spPr>
                    <a:xfrm flipV="1">
                      <a:off x="6581619" y="293860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1" name="Group 1471"/>
                  <p:cNvGrpSpPr>
                    <a:grpSpLocks/>
                  </p:cNvGrpSpPr>
                  <p:nvPr/>
                </p:nvGrpSpPr>
                <p:grpSpPr bwMode="auto">
                  <a:xfrm>
                    <a:off x="6396478" y="3664333"/>
                    <a:ext cx="559121" cy="92788"/>
                    <a:chOff x="6582044" y="2846082"/>
                    <a:chExt cx="559121" cy="92788"/>
                  </a:xfrm>
                </p:grpSpPr>
                <p:cxnSp>
                  <p:nvCxnSpPr>
                    <p:cNvPr id="1476" name="Straight Connector 1475"/>
                    <p:cNvCxnSpPr/>
                    <p:nvPr/>
                  </p:nvCxnSpPr>
                  <p:spPr>
                    <a:xfrm flipV="1">
                      <a:off x="7026821" y="284610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7" name="Straight Connector 1476"/>
                    <p:cNvCxnSpPr/>
                    <p:nvPr/>
                  </p:nvCxnSpPr>
                  <p:spPr>
                    <a:xfrm flipV="1">
                      <a:off x="6582100" y="293853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2" name="Group 1472"/>
                  <p:cNvGrpSpPr>
                    <a:grpSpLocks/>
                  </p:cNvGrpSpPr>
                  <p:nvPr/>
                </p:nvGrpSpPr>
                <p:grpSpPr bwMode="auto">
                  <a:xfrm>
                    <a:off x="6395998" y="3730197"/>
                    <a:ext cx="559121" cy="92788"/>
                    <a:chOff x="6582044" y="2846082"/>
                    <a:chExt cx="559121" cy="92788"/>
                  </a:xfrm>
                </p:grpSpPr>
                <p:cxnSp>
                  <p:nvCxnSpPr>
                    <p:cNvPr id="1474" name="Straight Connector 1473"/>
                    <p:cNvCxnSpPr/>
                    <p:nvPr/>
                  </p:nvCxnSpPr>
                  <p:spPr>
                    <a:xfrm flipV="1">
                      <a:off x="7027300" y="28460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5" name="Straight Connector 1474"/>
                    <p:cNvCxnSpPr/>
                    <p:nvPr/>
                  </p:nvCxnSpPr>
                  <p:spPr>
                    <a:xfrm flipV="1">
                      <a:off x="6582580" y="293846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3" name="Group 1436"/>
                <p:cNvGrpSpPr>
                  <a:grpSpLocks/>
                </p:cNvGrpSpPr>
                <p:nvPr/>
              </p:nvGrpSpPr>
              <p:grpSpPr bwMode="auto">
                <a:xfrm>
                  <a:off x="6280049" y="2055335"/>
                  <a:ext cx="731610" cy="920732"/>
                  <a:chOff x="6280049" y="2055335"/>
                  <a:chExt cx="731610" cy="920732"/>
                </a:xfrm>
              </p:grpSpPr>
              <p:grpSp>
                <p:nvGrpSpPr>
                  <p:cNvPr id="484" name="Group 1437"/>
                  <p:cNvGrpSpPr>
                    <a:grpSpLocks/>
                  </p:cNvGrpSpPr>
                  <p:nvPr/>
                </p:nvGrpSpPr>
                <p:grpSpPr bwMode="auto">
                  <a:xfrm>
                    <a:off x="6280049" y="2055335"/>
                    <a:ext cx="680752" cy="139401"/>
                    <a:chOff x="5414286" y="2921098"/>
                    <a:chExt cx="680752" cy="139401"/>
                  </a:xfrm>
                </p:grpSpPr>
                <p:sp>
                  <p:nvSpPr>
                    <p:cNvPr id="1452" name="Rectangle 188"/>
                    <p:cNvSpPr>
                      <a:spLocks noChangeArrowheads="1"/>
                    </p:cNvSpPr>
                    <p:nvPr/>
                  </p:nvSpPr>
                  <p:spPr bwMode="auto">
                    <a:xfrm>
                      <a:off x="5415853" y="2993633"/>
                      <a:ext cx="549974"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453" name="AutoShape 189"/>
                    <p:cNvSpPr>
                      <a:spLocks noChangeArrowheads="1"/>
                    </p:cNvSpPr>
                    <p:nvPr/>
                  </p:nvSpPr>
                  <p:spPr bwMode="auto">
                    <a:xfrm>
                      <a:off x="5415853" y="2918440"/>
                      <a:ext cx="675472"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454" name="Freeform 190"/>
                    <p:cNvSpPr>
                      <a:spLocks/>
                    </p:cNvSpPr>
                    <p:nvPr/>
                  </p:nvSpPr>
                  <p:spPr bwMode="auto">
                    <a:xfrm>
                      <a:off x="5969517" y="2920006"/>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455" name="Freeform 191"/>
                    <p:cNvSpPr>
                      <a:spLocks/>
                    </p:cNvSpPr>
                    <p:nvPr/>
                  </p:nvSpPr>
                  <p:spPr bwMode="auto">
                    <a:xfrm>
                      <a:off x="5500749" y="2934105"/>
                      <a:ext cx="524136" cy="45429"/>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456" name="Freeform 192"/>
                    <p:cNvSpPr>
                      <a:spLocks/>
                    </p:cNvSpPr>
                    <p:nvPr/>
                  </p:nvSpPr>
                  <p:spPr bwMode="auto">
                    <a:xfrm>
                      <a:off x="5622554" y="2930972"/>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439" name="Straight Connector 1438"/>
                  <p:cNvCxnSpPr/>
                  <p:nvPr/>
                </p:nvCxnSpPr>
                <p:spPr>
                  <a:xfrm flipH="1">
                    <a:off x="6997690" y="2123170"/>
                    <a:ext cx="11074" cy="8459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p:cNvCxnSpPr/>
                  <p:nvPr/>
                </p:nvCxnSpPr>
                <p:spPr>
                  <a:xfrm>
                    <a:off x="6875885" y="230175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1" name="Straight Connector 1440"/>
                  <p:cNvCxnSpPr/>
                  <p:nvPr/>
                </p:nvCxnSpPr>
                <p:spPr>
                  <a:xfrm>
                    <a:off x="6872192" y="236598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2" name="Straight Connector 1441"/>
                  <p:cNvCxnSpPr/>
                  <p:nvPr/>
                </p:nvCxnSpPr>
                <p:spPr>
                  <a:xfrm>
                    <a:off x="6872192" y="244274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3" name="Straight Connector 1442"/>
                  <p:cNvCxnSpPr/>
                  <p:nvPr/>
                </p:nvCxnSpPr>
                <p:spPr>
                  <a:xfrm>
                    <a:off x="6868502" y="250697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4" name="Straight Connector 1443"/>
                  <p:cNvCxnSpPr/>
                  <p:nvPr/>
                </p:nvCxnSpPr>
                <p:spPr>
                  <a:xfrm>
                    <a:off x="6864810" y="256806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5" name="Straight Connector 1444"/>
                  <p:cNvCxnSpPr/>
                  <p:nvPr/>
                </p:nvCxnSpPr>
                <p:spPr>
                  <a:xfrm>
                    <a:off x="6864810" y="263542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6" name="Straight Connector 1445"/>
                  <p:cNvCxnSpPr/>
                  <p:nvPr/>
                </p:nvCxnSpPr>
                <p:spPr>
                  <a:xfrm>
                    <a:off x="6861120" y="270435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7" name="Straight Connector 1446"/>
                  <p:cNvCxnSpPr/>
                  <p:nvPr/>
                </p:nvCxnSpPr>
                <p:spPr>
                  <a:xfrm>
                    <a:off x="6868502" y="277328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8" name="Straight Connector 1447"/>
                  <p:cNvCxnSpPr/>
                  <p:nvPr/>
                </p:nvCxnSpPr>
                <p:spPr>
                  <a:xfrm>
                    <a:off x="6872192" y="28422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9" name="Straight Connector 1448"/>
                  <p:cNvCxnSpPr/>
                  <p:nvPr/>
                </p:nvCxnSpPr>
                <p:spPr>
                  <a:xfrm>
                    <a:off x="6872192" y="291113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0" name="Straight Connector 1449"/>
                  <p:cNvCxnSpPr/>
                  <p:nvPr/>
                </p:nvCxnSpPr>
                <p:spPr>
                  <a:xfrm>
                    <a:off x="6875885" y="297536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p:cNvCxnSpPr/>
                  <p:nvPr/>
                </p:nvCxnSpPr>
                <p:spPr>
                  <a:xfrm flipH="1">
                    <a:off x="6875885" y="2129436"/>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5" name="Group 1317"/>
              <p:cNvGrpSpPr>
                <a:grpSpLocks/>
              </p:cNvGrpSpPr>
              <p:nvPr/>
            </p:nvGrpSpPr>
            <p:grpSpPr bwMode="auto">
              <a:xfrm>
                <a:off x="1678171" y="4876798"/>
                <a:ext cx="331695" cy="1030941"/>
                <a:chOff x="6240352" y="2055335"/>
                <a:chExt cx="771307" cy="1017716"/>
              </a:xfrm>
            </p:grpSpPr>
            <p:grpSp>
              <p:nvGrpSpPr>
                <p:cNvPr id="486" name="Group 1377"/>
                <p:cNvGrpSpPr>
                  <a:grpSpLocks/>
                </p:cNvGrpSpPr>
                <p:nvPr/>
              </p:nvGrpSpPr>
              <p:grpSpPr bwMode="auto">
                <a:xfrm>
                  <a:off x="6240352" y="2235573"/>
                  <a:ext cx="697981" cy="837478"/>
                  <a:chOff x="6395998" y="3062424"/>
                  <a:chExt cx="564403" cy="837478"/>
                </a:xfrm>
              </p:grpSpPr>
              <p:sp>
                <p:nvSpPr>
                  <p:cNvPr id="1399" name="Rectangle 1398"/>
                  <p:cNvSpPr/>
                  <p:nvPr/>
                </p:nvSpPr>
                <p:spPr>
                  <a:xfrm>
                    <a:off x="6509353" y="3059679"/>
                    <a:ext cx="447707" cy="744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00" name="Straight Connector 1399"/>
                  <p:cNvCxnSpPr/>
                  <p:nvPr/>
                </p:nvCxnSpPr>
                <p:spPr>
                  <a:xfrm flipV="1">
                    <a:off x="6846627" y="305967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1" name="Rectangle 1400"/>
                  <p:cNvSpPr/>
                  <p:nvPr/>
                </p:nvSpPr>
                <p:spPr>
                  <a:xfrm>
                    <a:off x="6476522" y="306907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02" name="Straight Connector 1401"/>
                  <p:cNvCxnSpPr/>
                  <p:nvPr/>
                </p:nvCxnSpPr>
                <p:spPr>
                  <a:xfrm flipV="1">
                    <a:off x="6395934" y="305967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3" name="Rectangle 1402"/>
                  <p:cNvSpPr/>
                  <p:nvPr/>
                </p:nvSpPr>
                <p:spPr>
                  <a:xfrm>
                    <a:off x="6816779" y="370195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404" name="Rectangle 1403"/>
                  <p:cNvSpPr/>
                  <p:nvPr/>
                </p:nvSpPr>
                <p:spPr>
                  <a:xfrm>
                    <a:off x="6404889" y="3155238"/>
                    <a:ext cx="444721" cy="7441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405" name="Straight Connector 1404"/>
                  <p:cNvCxnSpPr/>
                  <p:nvPr/>
                </p:nvCxnSpPr>
                <p:spPr>
                  <a:xfrm flipV="1">
                    <a:off x="6846627" y="380378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7" name="Group 1405"/>
                  <p:cNvGrpSpPr>
                    <a:grpSpLocks/>
                  </p:cNvGrpSpPr>
                  <p:nvPr/>
                </p:nvGrpSpPr>
                <p:grpSpPr bwMode="auto">
                  <a:xfrm>
                    <a:off x="6400318" y="3137421"/>
                    <a:ext cx="559121" cy="92788"/>
                    <a:chOff x="6582044" y="2846082"/>
                    <a:chExt cx="559121" cy="92788"/>
                  </a:xfrm>
                </p:grpSpPr>
                <p:cxnSp>
                  <p:nvCxnSpPr>
                    <p:cNvPr id="1434" name="Straight Connector 1433"/>
                    <p:cNvCxnSpPr/>
                    <p:nvPr/>
                  </p:nvCxnSpPr>
                  <p:spPr>
                    <a:xfrm flipV="1">
                      <a:off x="7028351" y="28435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5" name="Straight Connector 1434"/>
                    <p:cNvCxnSpPr/>
                    <p:nvPr/>
                  </p:nvCxnSpPr>
                  <p:spPr>
                    <a:xfrm flipV="1">
                      <a:off x="6580645" y="293595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8" name="Group 1406"/>
                  <p:cNvGrpSpPr>
                    <a:grpSpLocks/>
                  </p:cNvGrpSpPr>
                  <p:nvPr/>
                </p:nvGrpSpPr>
                <p:grpSpPr bwMode="auto">
                  <a:xfrm>
                    <a:off x="6399838" y="3203285"/>
                    <a:ext cx="559121" cy="92788"/>
                    <a:chOff x="6582044" y="2846082"/>
                    <a:chExt cx="559121" cy="92788"/>
                  </a:xfrm>
                </p:grpSpPr>
                <p:cxnSp>
                  <p:nvCxnSpPr>
                    <p:cNvPr id="1432" name="Straight Connector 1431"/>
                    <p:cNvCxnSpPr/>
                    <p:nvPr/>
                  </p:nvCxnSpPr>
                  <p:spPr>
                    <a:xfrm flipV="1">
                      <a:off x="7028833" y="284346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3" name="Straight Connector 1432"/>
                    <p:cNvCxnSpPr/>
                    <p:nvPr/>
                  </p:nvCxnSpPr>
                  <p:spPr>
                    <a:xfrm flipV="1">
                      <a:off x="6581126" y="2935890"/>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9" name="Group 1407"/>
                  <p:cNvGrpSpPr>
                    <a:grpSpLocks/>
                  </p:cNvGrpSpPr>
                  <p:nvPr/>
                </p:nvGrpSpPr>
                <p:grpSpPr bwMode="auto">
                  <a:xfrm>
                    <a:off x="6399358" y="3269149"/>
                    <a:ext cx="559121" cy="92788"/>
                    <a:chOff x="6582044" y="2846082"/>
                    <a:chExt cx="559121" cy="92788"/>
                  </a:xfrm>
                </p:grpSpPr>
                <p:cxnSp>
                  <p:nvCxnSpPr>
                    <p:cNvPr id="1430" name="Straight Connector 1429"/>
                    <p:cNvCxnSpPr/>
                    <p:nvPr/>
                  </p:nvCxnSpPr>
                  <p:spPr>
                    <a:xfrm flipV="1">
                      <a:off x="7026327" y="284339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1" name="Straight Connector 1430"/>
                    <p:cNvCxnSpPr/>
                    <p:nvPr/>
                  </p:nvCxnSpPr>
                  <p:spPr>
                    <a:xfrm flipV="1">
                      <a:off x="6581606" y="293582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0" name="Group 1408"/>
                  <p:cNvGrpSpPr>
                    <a:grpSpLocks/>
                  </p:cNvGrpSpPr>
                  <p:nvPr/>
                </p:nvGrpSpPr>
                <p:grpSpPr bwMode="auto">
                  <a:xfrm>
                    <a:off x="6398878" y="3335013"/>
                    <a:ext cx="559121" cy="92788"/>
                    <a:chOff x="6582044" y="2846082"/>
                    <a:chExt cx="559121" cy="92788"/>
                  </a:xfrm>
                </p:grpSpPr>
                <p:cxnSp>
                  <p:nvCxnSpPr>
                    <p:cNvPr id="1428" name="Straight Connector 1427"/>
                    <p:cNvCxnSpPr/>
                    <p:nvPr/>
                  </p:nvCxnSpPr>
                  <p:spPr>
                    <a:xfrm flipV="1">
                      <a:off x="7026806" y="284332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9" name="Straight Connector 1428"/>
                    <p:cNvCxnSpPr/>
                    <p:nvPr/>
                  </p:nvCxnSpPr>
                  <p:spPr>
                    <a:xfrm flipV="1">
                      <a:off x="6582085" y="293575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1" name="Group 1409"/>
                  <p:cNvGrpSpPr>
                    <a:grpSpLocks/>
                  </p:cNvGrpSpPr>
                  <p:nvPr/>
                </p:nvGrpSpPr>
                <p:grpSpPr bwMode="auto">
                  <a:xfrm>
                    <a:off x="6398398" y="3400877"/>
                    <a:ext cx="559121" cy="92788"/>
                    <a:chOff x="6582044" y="2846082"/>
                    <a:chExt cx="559121" cy="92788"/>
                  </a:xfrm>
                </p:grpSpPr>
                <p:cxnSp>
                  <p:nvCxnSpPr>
                    <p:cNvPr id="1426" name="Straight Connector 1425"/>
                    <p:cNvCxnSpPr/>
                    <p:nvPr/>
                  </p:nvCxnSpPr>
                  <p:spPr>
                    <a:xfrm flipV="1">
                      <a:off x="7027285" y="2843255"/>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7" name="Straight Connector 1426"/>
                    <p:cNvCxnSpPr/>
                    <p:nvPr/>
                  </p:nvCxnSpPr>
                  <p:spPr>
                    <a:xfrm flipV="1">
                      <a:off x="6582565" y="2935681"/>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2" name="Group 1410"/>
                  <p:cNvGrpSpPr>
                    <a:grpSpLocks/>
                  </p:cNvGrpSpPr>
                  <p:nvPr/>
                </p:nvGrpSpPr>
                <p:grpSpPr bwMode="auto">
                  <a:xfrm>
                    <a:off x="6397918" y="3466741"/>
                    <a:ext cx="559121" cy="92788"/>
                    <a:chOff x="6582044" y="2846082"/>
                    <a:chExt cx="559121" cy="92788"/>
                  </a:xfrm>
                </p:grpSpPr>
                <p:cxnSp>
                  <p:nvCxnSpPr>
                    <p:cNvPr id="1424" name="Straight Connector 1423"/>
                    <p:cNvCxnSpPr/>
                    <p:nvPr/>
                  </p:nvCxnSpPr>
                  <p:spPr>
                    <a:xfrm flipV="1">
                      <a:off x="7027767" y="284318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5" name="Straight Connector 1424"/>
                    <p:cNvCxnSpPr/>
                    <p:nvPr/>
                  </p:nvCxnSpPr>
                  <p:spPr>
                    <a:xfrm flipV="1">
                      <a:off x="6583046" y="293874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3" name="Group 1411"/>
                  <p:cNvGrpSpPr>
                    <a:grpSpLocks/>
                  </p:cNvGrpSpPr>
                  <p:nvPr/>
                </p:nvGrpSpPr>
                <p:grpSpPr bwMode="auto">
                  <a:xfrm>
                    <a:off x="6397438" y="3532605"/>
                    <a:ext cx="559121" cy="92788"/>
                    <a:chOff x="6582044" y="2846082"/>
                    <a:chExt cx="559121" cy="92788"/>
                  </a:xfrm>
                </p:grpSpPr>
                <p:cxnSp>
                  <p:nvCxnSpPr>
                    <p:cNvPr id="1422" name="Straight Connector 1421"/>
                    <p:cNvCxnSpPr/>
                    <p:nvPr/>
                  </p:nvCxnSpPr>
                  <p:spPr>
                    <a:xfrm flipV="1">
                      <a:off x="7028246" y="284311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3" name="Straight Connector 1422"/>
                    <p:cNvCxnSpPr/>
                    <p:nvPr/>
                  </p:nvCxnSpPr>
                  <p:spPr>
                    <a:xfrm flipV="1">
                      <a:off x="6577556" y="2938674"/>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4" name="Group 1412"/>
                  <p:cNvGrpSpPr>
                    <a:grpSpLocks/>
                  </p:cNvGrpSpPr>
                  <p:nvPr/>
                </p:nvGrpSpPr>
                <p:grpSpPr bwMode="auto">
                  <a:xfrm>
                    <a:off x="6396958" y="3598469"/>
                    <a:ext cx="559121" cy="92788"/>
                    <a:chOff x="6582044" y="2846082"/>
                    <a:chExt cx="559121" cy="92788"/>
                  </a:xfrm>
                </p:grpSpPr>
                <p:cxnSp>
                  <p:nvCxnSpPr>
                    <p:cNvPr id="1420" name="Straight Connector 1419"/>
                    <p:cNvCxnSpPr/>
                    <p:nvPr/>
                  </p:nvCxnSpPr>
                  <p:spPr>
                    <a:xfrm flipV="1">
                      <a:off x="7028726" y="2843046"/>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1" name="Straight Connector 1420"/>
                    <p:cNvCxnSpPr/>
                    <p:nvPr/>
                  </p:nvCxnSpPr>
                  <p:spPr>
                    <a:xfrm flipV="1">
                      <a:off x="6581019" y="293860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5" name="Group 1413"/>
                  <p:cNvGrpSpPr>
                    <a:grpSpLocks/>
                  </p:cNvGrpSpPr>
                  <p:nvPr/>
                </p:nvGrpSpPr>
                <p:grpSpPr bwMode="auto">
                  <a:xfrm>
                    <a:off x="6396478" y="3664333"/>
                    <a:ext cx="559121" cy="92788"/>
                    <a:chOff x="6582044" y="2846082"/>
                    <a:chExt cx="559121" cy="92788"/>
                  </a:xfrm>
                </p:grpSpPr>
                <p:cxnSp>
                  <p:nvCxnSpPr>
                    <p:cNvPr id="1418" name="Straight Connector 1417"/>
                    <p:cNvCxnSpPr/>
                    <p:nvPr/>
                  </p:nvCxnSpPr>
                  <p:spPr>
                    <a:xfrm flipV="1">
                      <a:off x="7026223" y="2846109"/>
                      <a:ext cx="110433"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9" name="Straight Connector 1418"/>
                    <p:cNvCxnSpPr/>
                    <p:nvPr/>
                  </p:nvCxnSpPr>
                  <p:spPr>
                    <a:xfrm flipV="1">
                      <a:off x="6581501" y="293853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6" name="Group 1414"/>
                  <p:cNvGrpSpPr>
                    <a:grpSpLocks/>
                  </p:cNvGrpSpPr>
                  <p:nvPr/>
                </p:nvGrpSpPr>
                <p:grpSpPr bwMode="auto">
                  <a:xfrm>
                    <a:off x="6395998" y="3730197"/>
                    <a:ext cx="559121" cy="92788"/>
                    <a:chOff x="6582044" y="2846082"/>
                    <a:chExt cx="559121" cy="92788"/>
                  </a:xfrm>
                </p:grpSpPr>
                <p:cxnSp>
                  <p:nvCxnSpPr>
                    <p:cNvPr id="1416" name="Straight Connector 1415"/>
                    <p:cNvCxnSpPr/>
                    <p:nvPr/>
                  </p:nvCxnSpPr>
                  <p:spPr>
                    <a:xfrm flipV="1">
                      <a:off x="7026703" y="28460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7" name="Straight Connector 1416"/>
                    <p:cNvCxnSpPr/>
                    <p:nvPr/>
                  </p:nvCxnSpPr>
                  <p:spPr>
                    <a:xfrm flipV="1">
                      <a:off x="6581980" y="2938465"/>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7" name="Group 1378"/>
                <p:cNvGrpSpPr>
                  <a:grpSpLocks/>
                </p:cNvGrpSpPr>
                <p:nvPr/>
              </p:nvGrpSpPr>
              <p:grpSpPr bwMode="auto">
                <a:xfrm>
                  <a:off x="6280049" y="2055335"/>
                  <a:ext cx="731610" cy="920732"/>
                  <a:chOff x="6280049" y="2055335"/>
                  <a:chExt cx="731610" cy="920732"/>
                </a:xfrm>
              </p:grpSpPr>
              <p:grpSp>
                <p:nvGrpSpPr>
                  <p:cNvPr id="498" name="Group 1379"/>
                  <p:cNvGrpSpPr>
                    <a:grpSpLocks/>
                  </p:cNvGrpSpPr>
                  <p:nvPr/>
                </p:nvGrpSpPr>
                <p:grpSpPr bwMode="auto">
                  <a:xfrm>
                    <a:off x="6280049" y="2055335"/>
                    <a:ext cx="680752" cy="139401"/>
                    <a:chOff x="5414286" y="2921098"/>
                    <a:chExt cx="680752" cy="139401"/>
                  </a:xfrm>
                </p:grpSpPr>
                <p:sp>
                  <p:nvSpPr>
                    <p:cNvPr id="1394" name="Rectangle 188"/>
                    <p:cNvSpPr>
                      <a:spLocks noChangeArrowheads="1"/>
                    </p:cNvSpPr>
                    <p:nvPr/>
                  </p:nvSpPr>
                  <p:spPr bwMode="auto">
                    <a:xfrm>
                      <a:off x="5415114" y="2993633"/>
                      <a:ext cx="549972"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95" name="AutoShape 189"/>
                    <p:cNvSpPr>
                      <a:spLocks noChangeArrowheads="1"/>
                    </p:cNvSpPr>
                    <p:nvPr/>
                  </p:nvSpPr>
                  <p:spPr bwMode="auto">
                    <a:xfrm>
                      <a:off x="5415114" y="2918440"/>
                      <a:ext cx="675469"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96" name="Freeform 190"/>
                    <p:cNvSpPr>
                      <a:spLocks/>
                    </p:cNvSpPr>
                    <p:nvPr/>
                  </p:nvSpPr>
                  <p:spPr bwMode="auto">
                    <a:xfrm>
                      <a:off x="5968778" y="2920006"/>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97" name="Freeform 191"/>
                    <p:cNvSpPr>
                      <a:spLocks/>
                    </p:cNvSpPr>
                    <p:nvPr/>
                  </p:nvSpPr>
                  <p:spPr bwMode="auto">
                    <a:xfrm>
                      <a:off x="5500008" y="2934105"/>
                      <a:ext cx="524136" cy="45429"/>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98" name="Freeform 192"/>
                    <p:cNvSpPr>
                      <a:spLocks/>
                    </p:cNvSpPr>
                    <p:nvPr/>
                  </p:nvSpPr>
                  <p:spPr bwMode="auto">
                    <a:xfrm>
                      <a:off x="5621815" y="2930972"/>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381" name="Straight Connector 1380"/>
                  <p:cNvCxnSpPr/>
                  <p:nvPr/>
                </p:nvCxnSpPr>
                <p:spPr>
                  <a:xfrm flipH="1">
                    <a:off x="6996950" y="2123170"/>
                    <a:ext cx="11072" cy="8459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2" name="Straight Connector 1381"/>
                  <p:cNvCxnSpPr/>
                  <p:nvPr/>
                </p:nvCxnSpPr>
                <p:spPr>
                  <a:xfrm>
                    <a:off x="6875143" y="230175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3" name="Straight Connector 1382"/>
                  <p:cNvCxnSpPr/>
                  <p:nvPr/>
                </p:nvCxnSpPr>
                <p:spPr>
                  <a:xfrm>
                    <a:off x="6871453" y="236598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p:cNvCxnSpPr/>
                  <p:nvPr/>
                </p:nvCxnSpPr>
                <p:spPr>
                  <a:xfrm>
                    <a:off x="6871453" y="244274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p:cNvCxnSpPr/>
                  <p:nvPr/>
                </p:nvCxnSpPr>
                <p:spPr>
                  <a:xfrm>
                    <a:off x="6867761" y="250697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6" name="Straight Connector 1385"/>
                  <p:cNvCxnSpPr/>
                  <p:nvPr/>
                </p:nvCxnSpPr>
                <p:spPr>
                  <a:xfrm>
                    <a:off x="6864071" y="256806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7" name="Straight Connector 1386"/>
                  <p:cNvCxnSpPr/>
                  <p:nvPr/>
                </p:nvCxnSpPr>
                <p:spPr>
                  <a:xfrm>
                    <a:off x="6864071" y="263542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p:cNvCxnSpPr/>
                  <p:nvPr/>
                </p:nvCxnSpPr>
                <p:spPr>
                  <a:xfrm>
                    <a:off x="6860378" y="270435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9" name="Straight Connector 1388"/>
                  <p:cNvCxnSpPr/>
                  <p:nvPr/>
                </p:nvCxnSpPr>
                <p:spPr>
                  <a:xfrm>
                    <a:off x="6867761" y="277328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p:cNvCxnSpPr/>
                  <p:nvPr/>
                </p:nvCxnSpPr>
                <p:spPr>
                  <a:xfrm>
                    <a:off x="6871453" y="284220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p:cNvCxnSpPr/>
                  <p:nvPr/>
                </p:nvCxnSpPr>
                <p:spPr>
                  <a:xfrm>
                    <a:off x="6871453" y="291113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p:cNvCxnSpPr/>
                  <p:nvPr/>
                </p:nvCxnSpPr>
                <p:spPr>
                  <a:xfrm>
                    <a:off x="6875143" y="297536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p:cNvCxnSpPr/>
                  <p:nvPr/>
                </p:nvCxnSpPr>
                <p:spPr>
                  <a:xfrm flipH="1">
                    <a:off x="6875143" y="2129436"/>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9" name="Group 1318"/>
              <p:cNvGrpSpPr>
                <a:grpSpLocks/>
              </p:cNvGrpSpPr>
              <p:nvPr/>
            </p:nvGrpSpPr>
            <p:grpSpPr bwMode="auto">
              <a:xfrm>
                <a:off x="2054687" y="4876798"/>
                <a:ext cx="331695" cy="1030941"/>
                <a:chOff x="6240352" y="2055335"/>
                <a:chExt cx="771307" cy="1017716"/>
              </a:xfrm>
            </p:grpSpPr>
            <p:grpSp>
              <p:nvGrpSpPr>
                <p:cNvPr id="500" name="Group 1319"/>
                <p:cNvGrpSpPr>
                  <a:grpSpLocks/>
                </p:cNvGrpSpPr>
                <p:nvPr/>
              </p:nvGrpSpPr>
              <p:grpSpPr bwMode="auto">
                <a:xfrm>
                  <a:off x="6240352" y="2235573"/>
                  <a:ext cx="697981" cy="837478"/>
                  <a:chOff x="6395998" y="3062424"/>
                  <a:chExt cx="564403" cy="837478"/>
                </a:xfrm>
              </p:grpSpPr>
              <p:sp>
                <p:nvSpPr>
                  <p:cNvPr id="1341" name="Rectangle 1340"/>
                  <p:cNvSpPr/>
                  <p:nvPr/>
                </p:nvSpPr>
                <p:spPr>
                  <a:xfrm>
                    <a:off x="6508755" y="3059679"/>
                    <a:ext cx="447707" cy="744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342" name="Straight Connector 1341"/>
                  <p:cNvCxnSpPr/>
                  <p:nvPr/>
                </p:nvCxnSpPr>
                <p:spPr>
                  <a:xfrm flipV="1">
                    <a:off x="6846027" y="305967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Rectangle 1342"/>
                  <p:cNvSpPr/>
                  <p:nvPr/>
                </p:nvSpPr>
                <p:spPr>
                  <a:xfrm>
                    <a:off x="6475922" y="306907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344" name="Straight Connector 1343"/>
                  <p:cNvCxnSpPr/>
                  <p:nvPr/>
                </p:nvCxnSpPr>
                <p:spPr>
                  <a:xfrm flipV="1">
                    <a:off x="6395336" y="305967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5" name="Rectangle 1344"/>
                  <p:cNvSpPr/>
                  <p:nvPr/>
                </p:nvSpPr>
                <p:spPr>
                  <a:xfrm>
                    <a:off x="6816180" y="370195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sp>
                <p:nvSpPr>
                  <p:cNvPr id="1346" name="Rectangle 1345"/>
                  <p:cNvSpPr/>
                  <p:nvPr/>
                </p:nvSpPr>
                <p:spPr>
                  <a:xfrm>
                    <a:off x="6404289" y="3155238"/>
                    <a:ext cx="444723" cy="7441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i="0">
                      <a:solidFill>
                        <a:srgbClr val="FFFFFF"/>
                      </a:solidFill>
                      <a:ea typeface="MS PGothic" pitchFamily="34" charset="-128"/>
                    </a:endParaRPr>
                  </a:p>
                </p:txBody>
              </p:sp>
              <p:cxnSp>
                <p:nvCxnSpPr>
                  <p:cNvPr id="1347" name="Straight Connector 1346"/>
                  <p:cNvCxnSpPr/>
                  <p:nvPr/>
                </p:nvCxnSpPr>
                <p:spPr>
                  <a:xfrm flipV="1">
                    <a:off x="6846027" y="380378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1" name="Group 1347"/>
                  <p:cNvGrpSpPr>
                    <a:grpSpLocks/>
                  </p:cNvGrpSpPr>
                  <p:nvPr/>
                </p:nvGrpSpPr>
                <p:grpSpPr bwMode="auto">
                  <a:xfrm>
                    <a:off x="6400318" y="3137421"/>
                    <a:ext cx="559121" cy="92788"/>
                    <a:chOff x="6582044" y="2846082"/>
                    <a:chExt cx="559121" cy="92788"/>
                  </a:xfrm>
                </p:grpSpPr>
                <p:cxnSp>
                  <p:nvCxnSpPr>
                    <p:cNvPr id="1376" name="Straight Connector 1375"/>
                    <p:cNvCxnSpPr/>
                    <p:nvPr/>
                  </p:nvCxnSpPr>
                  <p:spPr>
                    <a:xfrm flipV="1">
                      <a:off x="7027752" y="28435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7" name="Straight Connector 1376"/>
                    <p:cNvCxnSpPr/>
                    <p:nvPr/>
                  </p:nvCxnSpPr>
                  <p:spPr>
                    <a:xfrm flipV="1">
                      <a:off x="6577062" y="2935959"/>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2" name="Group 1348"/>
                  <p:cNvGrpSpPr>
                    <a:grpSpLocks/>
                  </p:cNvGrpSpPr>
                  <p:nvPr/>
                </p:nvGrpSpPr>
                <p:grpSpPr bwMode="auto">
                  <a:xfrm>
                    <a:off x="6399838" y="3203285"/>
                    <a:ext cx="559121" cy="92788"/>
                    <a:chOff x="6582044" y="2846082"/>
                    <a:chExt cx="559121" cy="92788"/>
                  </a:xfrm>
                </p:grpSpPr>
                <p:cxnSp>
                  <p:nvCxnSpPr>
                    <p:cNvPr id="1374" name="Straight Connector 1373"/>
                    <p:cNvCxnSpPr/>
                    <p:nvPr/>
                  </p:nvCxnSpPr>
                  <p:spPr>
                    <a:xfrm flipV="1">
                      <a:off x="7028233" y="284346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p:cNvCxnSpPr/>
                    <p:nvPr/>
                  </p:nvCxnSpPr>
                  <p:spPr>
                    <a:xfrm flipV="1">
                      <a:off x="6577543" y="2935890"/>
                      <a:ext cx="4566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3" name="Group 1349"/>
                  <p:cNvGrpSpPr>
                    <a:grpSpLocks/>
                  </p:cNvGrpSpPr>
                  <p:nvPr/>
                </p:nvGrpSpPr>
                <p:grpSpPr bwMode="auto">
                  <a:xfrm>
                    <a:off x="6399358" y="3269149"/>
                    <a:ext cx="559121" cy="92788"/>
                    <a:chOff x="6582044" y="2846082"/>
                    <a:chExt cx="559121" cy="92788"/>
                  </a:xfrm>
                </p:grpSpPr>
                <p:cxnSp>
                  <p:nvCxnSpPr>
                    <p:cNvPr id="1372" name="Straight Connector 1371"/>
                    <p:cNvCxnSpPr/>
                    <p:nvPr/>
                  </p:nvCxnSpPr>
                  <p:spPr>
                    <a:xfrm flipV="1">
                      <a:off x="7022743" y="284339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3" name="Straight Connector 1372"/>
                    <p:cNvCxnSpPr/>
                    <p:nvPr/>
                  </p:nvCxnSpPr>
                  <p:spPr>
                    <a:xfrm flipV="1">
                      <a:off x="6581006" y="2935820"/>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4" name="Group 1350"/>
                  <p:cNvGrpSpPr>
                    <a:grpSpLocks/>
                  </p:cNvGrpSpPr>
                  <p:nvPr/>
                </p:nvGrpSpPr>
                <p:grpSpPr bwMode="auto">
                  <a:xfrm>
                    <a:off x="6398878" y="3335013"/>
                    <a:ext cx="559121" cy="92788"/>
                    <a:chOff x="6582044" y="2846082"/>
                    <a:chExt cx="559121" cy="92788"/>
                  </a:xfrm>
                </p:grpSpPr>
                <p:cxnSp>
                  <p:nvCxnSpPr>
                    <p:cNvPr id="1370" name="Straight Connector 1369"/>
                    <p:cNvCxnSpPr/>
                    <p:nvPr/>
                  </p:nvCxnSpPr>
                  <p:spPr>
                    <a:xfrm flipV="1">
                      <a:off x="7026208" y="2843324"/>
                      <a:ext cx="110433"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1" name="Straight Connector 1370"/>
                    <p:cNvCxnSpPr/>
                    <p:nvPr/>
                  </p:nvCxnSpPr>
                  <p:spPr>
                    <a:xfrm flipV="1">
                      <a:off x="6581486" y="293575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5" name="Group 1351"/>
                  <p:cNvGrpSpPr>
                    <a:grpSpLocks/>
                  </p:cNvGrpSpPr>
                  <p:nvPr/>
                </p:nvGrpSpPr>
                <p:grpSpPr bwMode="auto">
                  <a:xfrm>
                    <a:off x="6398398" y="3400877"/>
                    <a:ext cx="559121" cy="92788"/>
                    <a:chOff x="6582044" y="2846082"/>
                    <a:chExt cx="559121" cy="92788"/>
                  </a:xfrm>
                </p:grpSpPr>
                <p:cxnSp>
                  <p:nvCxnSpPr>
                    <p:cNvPr id="1368" name="Straight Connector 1367"/>
                    <p:cNvCxnSpPr/>
                    <p:nvPr/>
                  </p:nvCxnSpPr>
                  <p:spPr>
                    <a:xfrm flipV="1">
                      <a:off x="7026688" y="2843255"/>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9" name="Straight Connector 1368"/>
                    <p:cNvCxnSpPr/>
                    <p:nvPr/>
                  </p:nvCxnSpPr>
                  <p:spPr>
                    <a:xfrm flipV="1">
                      <a:off x="6581965" y="2935681"/>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6" name="Group 1352"/>
                  <p:cNvGrpSpPr>
                    <a:grpSpLocks/>
                  </p:cNvGrpSpPr>
                  <p:nvPr/>
                </p:nvGrpSpPr>
                <p:grpSpPr bwMode="auto">
                  <a:xfrm>
                    <a:off x="6397918" y="3466741"/>
                    <a:ext cx="559121" cy="92788"/>
                    <a:chOff x="6582044" y="2846082"/>
                    <a:chExt cx="559121" cy="92788"/>
                  </a:xfrm>
                </p:grpSpPr>
                <p:cxnSp>
                  <p:nvCxnSpPr>
                    <p:cNvPr id="1366" name="Straight Connector 1365"/>
                    <p:cNvCxnSpPr/>
                    <p:nvPr/>
                  </p:nvCxnSpPr>
                  <p:spPr>
                    <a:xfrm flipV="1">
                      <a:off x="7027169" y="284318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7" name="Straight Connector 1366"/>
                    <p:cNvCxnSpPr/>
                    <p:nvPr/>
                  </p:nvCxnSpPr>
                  <p:spPr>
                    <a:xfrm flipV="1">
                      <a:off x="6582446" y="293874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7" name="Group 1353"/>
                  <p:cNvGrpSpPr>
                    <a:grpSpLocks/>
                  </p:cNvGrpSpPr>
                  <p:nvPr/>
                </p:nvGrpSpPr>
                <p:grpSpPr bwMode="auto">
                  <a:xfrm>
                    <a:off x="6397438" y="3532605"/>
                    <a:ext cx="559121" cy="92788"/>
                    <a:chOff x="6582044" y="2846082"/>
                    <a:chExt cx="559121" cy="92788"/>
                  </a:xfrm>
                </p:grpSpPr>
                <p:cxnSp>
                  <p:nvCxnSpPr>
                    <p:cNvPr id="1364" name="Straight Connector 1363"/>
                    <p:cNvCxnSpPr/>
                    <p:nvPr/>
                  </p:nvCxnSpPr>
                  <p:spPr>
                    <a:xfrm flipV="1">
                      <a:off x="7027648" y="2843115"/>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5" name="Straight Connector 1364"/>
                    <p:cNvCxnSpPr/>
                    <p:nvPr/>
                  </p:nvCxnSpPr>
                  <p:spPr>
                    <a:xfrm flipV="1">
                      <a:off x="6576956" y="2938674"/>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8" name="Group 1354"/>
                  <p:cNvGrpSpPr>
                    <a:grpSpLocks/>
                  </p:cNvGrpSpPr>
                  <p:nvPr/>
                </p:nvGrpSpPr>
                <p:grpSpPr bwMode="auto">
                  <a:xfrm>
                    <a:off x="6396958" y="3598469"/>
                    <a:ext cx="559121" cy="92788"/>
                    <a:chOff x="6582044" y="2846082"/>
                    <a:chExt cx="559121" cy="92788"/>
                  </a:xfrm>
                </p:grpSpPr>
                <p:cxnSp>
                  <p:nvCxnSpPr>
                    <p:cNvPr id="1362" name="Straight Connector 1361"/>
                    <p:cNvCxnSpPr/>
                    <p:nvPr/>
                  </p:nvCxnSpPr>
                  <p:spPr>
                    <a:xfrm flipV="1">
                      <a:off x="7028128" y="2843046"/>
                      <a:ext cx="113419" cy="95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3" name="Straight Connector 1362"/>
                    <p:cNvCxnSpPr/>
                    <p:nvPr/>
                  </p:nvCxnSpPr>
                  <p:spPr>
                    <a:xfrm flipV="1">
                      <a:off x="6577436" y="2938605"/>
                      <a:ext cx="456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9" name="Group 1355"/>
                  <p:cNvGrpSpPr>
                    <a:grpSpLocks/>
                  </p:cNvGrpSpPr>
                  <p:nvPr/>
                </p:nvGrpSpPr>
                <p:grpSpPr bwMode="auto">
                  <a:xfrm>
                    <a:off x="6396478" y="3664333"/>
                    <a:ext cx="559121" cy="92788"/>
                    <a:chOff x="6582044" y="2846082"/>
                    <a:chExt cx="559121" cy="92788"/>
                  </a:xfrm>
                </p:grpSpPr>
                <p:cxnSp>
                  <p:nvCxnSpPr>
                    <p:cNvPr id="1360" name="Straight Connector 1359"/>
                    <p:cNvCxnSpPr/>
                    <p:nvPr/>
                  </p:nvCxnSpPr>
                  <p:spPr>
                    <a:xfrm flipV="1">
                      <a:off x="7022640" y="284610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1" name="Straight Connector 1360"/>
                    <p:cNvCxnSpPr/>
                    <p:nvPr/>
                  </p:nvCxnSpPr>
                  <p:spPr>
                    <a:xfrm flipV="1">
                      <a:off x="6580903" y="2938534"/>
                      <a:ext cx="447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0" name="Group 1356"/>
                  <p:cNvGrpSpPr>
                    <a:grpSpLocks/>
                  </p:cNvGrpSpPr>
                  <p:nvPr/>
                </p:nvGrpSpPr>
                <p:grpSpPr bwMode="auto">
                  <a:xfrm>
                    <a:off x="6395998" y="3730197"/>
                    <a:ext cx="559121" cy="92788"/>
                    <a:chOff x="6582044" y="2846082"/>
                    <a:chExt cx="559121" cy="92788"/>
                  </a:xfrm>
                </p:grpSpPr>
                <p:cxnSp>
                  <p:nvCxnSpPr>
                    <p:cNvPr id="1358" name="Straight Connector 1357"/>
                    <p:cNvCxnSpPr/>
                    <p:nvPr/>
                  </p:nvCxnSpPr>
                  <p:spPr>
                    <a:xfrm flipV="1">
                      <a:off x="7026103" y="2846040"/>
                      <a:ext cx="110435"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9" name="Straight Connector 1358"/>
                    <p:cNvCxnSpPr/>
                    <p:nvPr/>
                  </p:nvCxnSpPr>
                  <p:spPr>
                    <a:xfrm flipV="1">
                      <a:off x="6581382" y="293846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12" name="Group 1320"/>
                <p:cNvGrpSpPr>
                  <a:grpSpLocks/>
                </p:cNvGrpSpPr>
                <p:nvPr/>
              </p:nvGrpSpPr>
              <p:grpSpPr bwMode="auto">
                <a:xfrm>
                  <a:off x="6280049" y="2055335"/>
                  <a:ext cx="731610" cy="920732"/>
                  <a:chOff x="6280049" y="2055335"/>
                  <a:chExt cx="731610" cy="920732"/>
                </a:xfrm>
              </p:grpSpPr>
              <p:grpSp>
                <p:nvGrpSpPr>
                  <p:cNvPr id="525" name="Group 1321"/>
                  <p:cNvGrpSpPr>
                    <a:grpSpLocks/>
                  </p:cNvGrpSpPr>
                  <p:nvPr/>
                </p:nvGrpSpPr>
                <p:grpSpPr bwMode="auto">
                  <a:xfrm>
                    <a:off x="6280049" y="2055335"/>
                    <a:ext cx="680752" cy="139401"/>
                    <a:chOff x="5414286" y="2921098"/>
                    <a:chExt cx="680752" cy="139401"/>
                  </a:xfrm>
                </p:grpSpPr>
                <p:sp>
                  <p:nvSpPr>
                    <p:cNvPr id="1336" name="Rectangle 188"/>
                    <p:cNvSpPr>
                      <a:spLocks noChangeArrowheads="1"/>
                    </p:cNvSpPr>
                    <p:nvPr/>
                  </p:nvSpPr>
                  <p:spPr bwMode="auto">
                    <a:xfrm>
                      <a:off x="5414372" y="2993633"/>
                      <a:ext cx="549974"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37" name="AutoShape 189"/>
                    <p:cNvSpPr>
                      <a:spLocks noChangeArrowheads="1"/>
                    </p:cNvSpPr>
                    <p:nvPr/>
                  </p:nvSpPr>
                  <p:spPr bwMode="auto">
                    <a:xfrm>
                      <a:off x="5414372" y="2918440"/>
                      <a:ext cx="675472" cy="78327"/>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338" name="Freeform 190"/>
                    <p:cNvSpPr>
                      <a:spLocks/>
                    </p:cNvSpPr>
                    <p:nvPr/>
                  </p:nvSpPr>
                  <p:spPr bwMode="auto">
                    <a:xfrm>
                      <a:off x="5968036" y="2920006"/>
                      <a:ext cx="125497" cy="137855"/>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39" name="Freeform 191"/>
                    <p:cNvSpPr>
                      <a:spLocks/>
                    </p:cNvSpPr>
                    <p:nvPr/>
                  </p:nvSpPr>
                  <p:spPr bwMode="auto">
                    <a:xfrm>
                      <a:off x="5499268" y="2934105"/>
                      <a:ext cx="524136" cy="45429"/>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340" name="Freeform 192"/>
                    <p:cNvSpPr>
                      <a:spLocks/>
                    </p:cNvSpPr>
                    <p:nvPr/>
                  </p:nvSpPr>
                  <p:spPr bwMode="auto">
                    <a:xfrm>
                      <a:off x="5621073" y="2930972"/>
                      <a:ext cx="302670" cy="53262"/>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1323" name="Straight Connector 1322"/>
                  <p:cNvCxnSpPr/>
                  <p:nvPr/>
                </p:nvCxnSpPr>
                <p:spPr>
                  <a:xfrm flipH="1">
                    <a:off x="6996209" y="2123170"/>
                    <a:ext cx="11074" cy="8459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p:nvPr/>
                </p:nvCxnSpPr>
                <p:spPr>
                  <a:xfrm>
                    <a:off x="6874404" y="230175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5" name="Straight Connector 1324"/>
                  <p:cNvCxnSpPr/>
                  <p:nvPr/>
                </p:nvCxnSpPr>
                <p:spPr>
                  <a:xfrm>
                    <a:off x="6870711" y="236598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6" name="Straight Connector 1325"/>
                  <p:cNvCxnSpPr/>
                  <p:nvPr/>
                </p:nvCxnSpPr>
                <p:spPr>
                  <a:xfrm>
                    <a:off x="6870711" y="244274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7" name="Straight Connector 1326"/>
                  <p:cNvCxnSpPr/>
                  <p:nvPr/>
                </p:nvCxnSpPr>
                <p:spPr>
                  <a:xfrm>
                    <a:off x="6867021" y="250697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8" name="Straight Connector 1327"/>
                  <p:cNvCxnSpPr/>
                  <p:nvPr/>
                </p:nvCxnSpPr>
                <p:spPr>
                  <a:xfrm>
                    <a:off x="6863329" y="256806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9" name="Straight Connector 1328"/>
                  <p:cNvCxnSpPr/>
                  <p:nvPr/>
                </p:nvCxnSpPr>
                <p:spPr>
                  <a:xfrm>
                    <a:off x="6863329" y="263542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0" name="Straight Connector 1329"/>
                  <p:cNvCxnSpPr/>
                  <p:nvPr/>
                </p:nvCxnSpPr>
                <p:spPr>
                  <a:xfrm>
                    <a:off x="6859639" y="270435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1" name="Straight Connector 1330"/>
                  <p:cNvCxnSpPr/>
                  <p:nvPr/>
                </p:nvCxnSpPr>
                <p:spPr>
                  <a:xfrm>
                    <a:off x="6867021" y="277328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2" name="Straight Connector 1331"/>
                  <p:cNvCxnSpPr/>
                  <p:nvPr/>
                </p:nvCxnSpPr>
                <p:spPr>
                  <a:xfrm>
                    <a:off x="6870711" y="28422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3" name="Straight Connector 1332"/>
                  <p:cNvCxnSpPr/>
                  <p:nvPr/>
                </p:nvCxnSpPr>
                <p:spPr>
                  <a:xfrm>
                    <a:off x="6870711" y="291113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4" name="Straight Connector 1333"/>
                  <p:cNvCxnSpPr/>
                  <p:nvPr/>
                </p:nvCxnSpPr>
                <p:spPr>
                  <a:xfrm>
                    <a:off x="6874404" y="297536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5" name="Straight Connector 1334"/>
                  <p:cNvCxnSpPr/>
                  <p:nvPr/>
                </p:nvCxnSpPr>
                <p:spPr>
                  <a:xfrm flipH="1">
                    <a:off x="6874404" y="2129436"/>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559" name="TextBox 1558"/>
            <p:cNvSpPr txBox="1"/>
            <p:nvPr/>
          </p:nvSpPr>
          <p:spPr>
            <a:xfrm>
              <a:off x="668088" y="4554311"/>
              <a:ext cx="288894" cy="338007"/>
            </a:xfrm>
            <a:prstGeom prst="rect">
              <a:avLst/>
            </a:prstGeom>
            <a:noFill/>
          </p:spPr>
          <p:txBody>
            <a:bodyPr wrap="none">
              <a:spAutoFit/>
            </a:bodyPr>
            <a:lstStyle/>
            <a:p>
              <a:pPr eaLnBrk="1" hangingPunct="1"/>
              <a:r>
                <a:rPr lang="en-US" sz="1600" i="0">
                  <a:solidFill>
                    <a:srgbClr val="000000"/>
                  </a:solidFill>
                  <a:latin typeface="Calibri" pitchFamily="34" charset="0"/>
                </a:rPr>
                <a:t>1</a:t>
              </a:r>
            </a:p>
          </p:txBody>
        </p:sp>
        <p:sp>
          <p:nvSpPr>
            <p:cNvPr id="1560" name="TextBox 1559"/>
            <p:cNvSpPr txBox="1"/>
            <p:nvPr/>
          </p:nvSpPr>
          <p:spPr>
            <a:xfrm>
              <a:off x="1068096" y="4552724"/>
              <a:ext cx="288894" cy="338008"/>
            </a:xfrm>
            <a:prstGeom prst="rect">
              <a:avLst/>
            </a:prstGeom>
            <a:noFill/>
          </p:spPr>
          <p:txBody>
            <a:bodyPr wrap="none">
              <a:spAutoFit/>
            </a:bodyPr>
            <a:lstStyle/>
            <a:p>
              <a:pPr eaLnBrk="1" hangingPunct="1"/>
              <a:r>
                <a:rPr lang="en-US" sz="1600" i="0">
                  <a:solidFill>
                    <a:srgbClr val="000000"/>
                  </a:solidFill>
                  <a:latin typeface="Calibri" pitchFamily="34" charset="0"/>
                </a:rPr>
                <a:t>2</a:t>
              </a:r>
            </a:p>
          </p:txBody>
        </p:sp>
        <p:sp>
          <p:nvSpPr>
            <p:cNvPr id="1561" name="TextBox 1560"/>
            <p:cNvSpPr txBox="1"/>
            <p:nvPr/>
          </p:nvSpPr>
          <p:spPr>
            <a:xfrm>
              <a:off x="1466515" y="4551137"/>
              <a:ext cx="288894" cy="338007"/>
            </a:xfrm>
            <a:prstGeom prst="rect">
              <a:avLst/>
            </a:prstGeom>
            <a:noFill/>
          </p:spPr>
          <p:txBody>
            <a:bodyPr wrap="none">
              <a:spAutoFit/>
            </a:bodyPr>
            <a:lstStyle/>
            <a:p>
              <a:pPr eaLnBrk="1" hangingPunct="1"/>
              <a:r>
                <a:rPr lang="en-US" sz="1600" i="0">
                  <a:solidFill>
                    <a:srgbClr val="000000"/>
                  </a:solidFill>
                  <a:latin typeface="Calibri" pitchFamily="34" charset="0"/>
                </a:rPr>
                <a:t>3</a:t>
              </a:r>
            </a:p>
          </p:txBody>
        </p:sp>
        <p:sp>
          <p:nvSpPr>
            <p:cNvPr id="1562" name="TextBox 1561"/>
            <p:cNvSpPr txBox="1"/>
            <p:nvPr/>
          </p:nvSpPr>
          <p:spPr>
            <a:xfrm>
              <a:off x="1833189" y="4549550"/>
              <a:ext cx="288894" cy="338008"/>
            </a:xfrm>
            <a:prstGeom prst="rect">
              <a:avLst/>
            </a:prstGeom>
            <a:noFill/>
          </p:spPr>
          <p:txBody>
            <a:bodyPr wrap="none">
              <a:spAutoFit/>
            </a:bodyPr>
            <a:lstStyle/>
            <a:p>
              <a:pPr eaLnBrk="1" hangingPunct="1"/>
              <a:r>
                <a:rPr lang="en-US" sz="1600" i="0">
                  <a:solidFill>
                    <a:srgbClr val="000000"/>
                  </a:solidFill>
                  <a:latin typeface="Calibri" pitchFamily="34" charset="0"/>
                </a:rPr>
                <a:t>4</a:t>
              </a:r>
            </a:p>
          </p:txBody>
        </p:sp>
        <p:sp>
          <p:nvSpPr>
            <p:cNvPr id="1563" name="TextBox 1562"/>
            <p:cNvSpPr txBox="1"/>
            <p:nvPr/>
          </p:nvSpPr>
          <p:spPr>
            <a:xfrm>
              <a:off x="2260181" y="4547963"/>
              <a:ext cx="288894" cy="338007"/>
            </a:xfrm>
            <a:prstGeom prst="rect">
              <a:avLst/>
            </a:prstGeom>
            <a:noFill/>
          </p:spPr>
          <p:txBody>
            <a:bodyPr wrap="none">
              <a:spAutoFit/>
            </a:bodyPr>
            <a:lstStyle/>
            <a:p>
              <a:pPr eaLnBrk="1" hangingPunct="1"/>
              <a:r>
                <a:rPr lang="en-US" sz="1600" i="0">
                  <a:solidFill>
                    <a:srgbClr val="000000"/>
                  </a:solidFill>
                  <a:latin typeface="Calibri" pitchFamily="34" charset="0"/>
                </a:rPr>
                <a:t>5</a:t>
              </a:r>
            </a:p>
          </p:txBody>
        </p:sp>
        <p:sp>
          <p:nvSpPr>
            <p:cNvPr id="1564" name="TextBox 1563"/>
            <p:cNvSpPr txBox="1"/>
            <p:nvPr/>
          </p:nvSpPr>
          <p:spPr>
            <a:xfrm>
              <a:off x="2631617" y="4546376"/>
              <a:ext cx="288894" cy="338008"/>
            </a:xfrm>
            <a:prstGeom prst="rect">
              <a:avLst/>
            </a:prstGeom>
            <a:noFill/>
          </p:spPr>
          <p:txBody>
            <a:bodyPr wrap="none">
              <a:spAutoFit/>
            </a:bodyPr>
            <a:lstStyle/>
            <a:p>
              <a:pPr eaLnBrk="1" hangingPunct="1"/>
              <a:r>
                <a:rPr lang="en-US" sz="1600" i="0">
                  <a:solidFill>
                    <a:srgbClr val="000000"/>
                  </a:solidFill>
                  <a:latin typeface="Calibri" pitchFamily="34" charset="0"/>
                </a:rPr>
                <a:t>6</a:t>
              </a:r>
            </a:p>
          </p:txBody>
        </p:sp>
        <p:sp>
          <p:nvSpPr>
            <p:cNvPr id="1565" name="TextBox 1564"/>
            <p:cNvSpPr txBox="1"/>
            <p:nvPr/>
          </p:nvSpPr>
          <p:spPr>
            <a:xfrm>
              <a:off x="3014164" y="4544790"/>
              <a:ext cx="288894" cy="338007"/>
            </a:xfrm>
            <a:prstGeom prst="rect">
              <a:avLst/>
            </a:prstGeom>
            <a:noFill/>
          </p:spPr>
          <p:txBody>
            <a:bodyPr wrap="none">
              <a:spAutoFit/>
            </a:bodyPr>
            <a:lstStyle/>
            <a:p>
              <a:pPr eaLnBrk="1" hangingPunct="1"/>
              <a:r>
                <a:rPr lang="en-US" sz="1600" i="0">
                  <a:solidFill>
                    <a:srgbClr val="000000"/>
                  </a:solidFill>
                  <a:latin typeface="Calibri" pitchFamily="34" charset="0"/>
                </a:rPr>
                <a:t>7</a:t>
              </a:r>
            </a:p>
          </p:txBody>
        </p:sp>
        <p:sp>
          <p:nvSpPr>
            <p:cNvPr id="1566" name="TextBox 1565"/>
            <p:cNvSpPr txBox="1"/>
            <p:nvPr/>
          </p:nvSpPr>
          <p:spPr>
            <a:xfrm>
              <a:off x="3391949" y="4549550"/>
              <a:ext cx="288894" cy="338008"/>
            </a:xfrm>
            <a:prstGeom prst="rect">
              <a:avLst/>
            </a:prstGeom>
            <a:noFill/>
          </p:spPr>
          <p:txBody>
            <a:bodyPr wrap="none">
              <a:spAutoFit/>
            </a:bodyPr>
            <a:lstStyle/>
            <a:p>
              <a:pPr eaLnBrk="1" hangingPunct="1"/>
              <a:r>
                <a:rPr lang="en-US" sz="1600" i="0">
                  <a:solidFill>
                    <a:srgbClr val="000000"/>
                  </a:solidFill>
                  <a:latin typeface="Calibri" pitchFamily="34" charset="0"/>
                </a:rPr>
                <a:t>8</a:t>
              </a:r>
            </a:p>
          </p:txBody>
        </p:sp>
        <p:grpSp>
          <p:nvGrpSpPr>
            <p:cNvPr id="528" name="Group 187"/>
            <p:cNvGrpSpPr>
              <a:grpSpLocks/>
            </p:cNvGrpSpPr>
            <p:nvPr/>
          </p:nvGrpSpPr>
          <p:grpSpPr bwMode="auto">
            <a:xfrm>
              <a:off x="2646378" y="1872322"/>
              <a:ext cx="1052512" cy="355600"/>
              <a:chOff x="4410" y="1365"/>
              <a:chExt cx="663" cy="224"/>
            </a:xfrm>
          </p:grpSpPr>
          <p:sp>
            <p:nvSpPr>
              <p:cNvPr id="1568"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69"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70"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71"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72"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grpSp>
          <p:nvGrpSpPr>
            <p:cNvPr id="529" name="Group 187"/>
            <p:cNvGrpSpPr>
              <a:grpSpLocks/>
            </p:cNvGrpSpPr>
            <p:nvPr/>
          </p:nvGrpSpPr>
          <p:grpSpPr bwMode="auto">
            <a:xfrm>
              <a:off x="5819864" y="1872322"/>
              <a:ext cx="1052512" cy="355600"/>
              <a:chOff x="4410" y="1365"/>
              <a:chExt cx="663" cy="224"/>
            </a:xfrm>
          </p:grpSpPr>
          <p:sp>
            <p:nvSpPr>
              <p:cNvPr id="1574"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75"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pPr eaLnBrk="1" hangingPunct="1"/>
                <a:endParaRPr lang="en-US" i="0">
                  <a:solidFill>
                    <a:srgbClr val="000000"/>
                  </a:solidFill>
                  <a:latin typeface="Calibri" pitchFamily="34" charset="0"/>
                </a:endParaRPr>
              </a:p>
            </p:txBody>
          </p:sp>
          <p:sp>
            <p:nvSpPr>
              <p:cNvPr id="1576"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77" name="Freeform 191"/>
              <p:cNvSpPr>
                <a:spLocks/>
              </p:cNvSpPr>
              <p:nvPr/>
            </p:nvSpPr>
            <p:spPr bwMode="auto">
              <a:xfrm>
                <a:off x="4475" y="1395"/>
                <a:ext cx="506" cy="80"/>
              </a:xfrm>
              <a:custGeom>
                <a:avLst/>
                <a:gdLst>
                  <a:gd name="T0" fmla="*/ 0 w 280"/>
                  <a:gd name="T1" fmla="*/ 63 h 63"/>
                  <a:gd name="T2" fmla="*/ 37 w 280"/>
                  <a:gd name="T3" fmla="*/ 62 h 63"/>
                  <a:gd name="T4" fmla="*/ 219 w 280"/>
                  <a:gd name="T5" fmla="*/ 0 h 63"/>
                  <a:gd name="T6" fmla="*/ 280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sp>
            <p:nvSpPr>
              <p:cNvPr id="1578"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pPr eaLnBrk="1" fontAlgn="auto" hangingPunct="1">
                  <a:spcBef>
                    <a:spcPts val="0"/>
                  </a:spcBef>
                  <a:spcAft>
                    <a:spcPts val="0"/>
                  </a:spcAft>
                  <a:defRPr/>
                </a:pPr>
                <a:endParaRPr lang="en-US" i="0">
                  <a:solidFill>
                    <a:prstClr val="black"/>
                  </a:solidFill>
                  <a:latin typeface="Calibri"/>
                  <a:ea typeface="+mn-ea"/>
                </a:endParaRPr>
              </a:p>
            </p:txBody>
          </p:sp>
        </p:grpSp>
        <p:cxnSp>
          <p:nvCxnSpPr>
            <p:cNvPr id="20" name="Straight Connector 19"/>
            <p:cNvCxnSpPr/>
            <p:nvPr/>
          </p:nvCxnSpPr>
          <p:spPr>
            <a:xfrm flipH="1">
              <a:off x="1368101" y="2215235"/>
              <a:ext cx="1588"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9" name="Straight Connector 1578"/>
            <p:cNvCxnSpPr/>
            <p:nvPr/>
          </p:nvCxnSpPr>
          <p:spPr>
            <a:xfrm flipH="1">
              <a:off x="3074483" y="2224757"/>
              <a:ext cx="0"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0" name="Straight Connector 1579"/>
            <p:cNvCxnSpPr/>
            <p:nvPr/>
          </p:nvCxnSpPr>
          <p:spPr>
            <a:xfrm flipH="1">
              <a:off x="4953883" y="2226343"/>
              <a:ext cx="1587"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1" name="Straight Connector 1580"/>
            <p:cNvCxnSpPr/>
            <p:nvPr/>
          </p:nvCxnSpPr>
          <p:spPr>
            <a:xfrm flipH="1">
              <a:off x="6515817" y="2227930"/>
              <a:ext cx="1587"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2" name="Straight Connector 1581"/>
            <p:cNvCxnSpPr>
              <a:endCxn id="71" idx="0"/>
            </p:cNvCxnSpPr>
            <p:nvPr/>
          </p:nvCxnSpPr>
          <p:spPr>
            <a:xfrm flipH="1">
              <a:off x="1607788" y="2221583"/>
              <a:ext cx="1127005"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3" name="Straight Connector 1582"/>
            <p:cNvCxnSpPr/>
            <p:nvPr/>
          </p:nvCxnSpPr>
          <p:spPr>
            <a:xfrm flipH="1">
              <a:off x="3193532" y="2221583"/>
              <a:ext cx="1304786" cy="5236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4" name="Straight Connector 1583"/>
            <p:cNvCxnSpPr/>
            <p:nvPr/>
          </p:nvCxnSpPr>
          <p:spPr>
            <a:xfrm flipH="1">
              <a:off x="5122140" y="2253321"/>
              <a:ext cx="1301612" cy="506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5" name="Straight Connector 1584"/>
            <p:cNvCxnSpPr>
              <a:endCxn id="71" idx="1"/>
            </p:cNvCxnSpPr>
            <p:nvPr/>
          </p:nvCxnSpPr>
          <p:spPr>
            <a:xfrm flipH="1">
              <a:off x="1739536" y="2231104"/>
              <a:ext cx="2596874" cy="504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6" name="Straight Connector 1585"/>
            <p:cNvCxnSpPr/>
            <p:nvPr/>
          </p:nvCxnSpPr>
          <p:spPr>
            <a:xfrm flipH="1">
              <a:off x="3518935" y="2242212"/>
              <a:ext cx="2807989" cy="495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7" name="Straight Connector 1586"/>
            <p:cNvCxnSpPr/>
            <p:nvPr/>
          </p:nvCxnSpPr>
          <p:spPr>
            <a:xfrm flipH="1">
              <a:off x="1977636" y="2253321"/>
              <a:ext cx="3950869" cy="495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8" name="Straight Connector 1587"/>
            <p:cNvCxnSpPr>
              <a:stCxn id="52" idx="2"/>
            </p:cNvCxnSpPr>
            <p:nvPr/>
          </p:nvCxnSpPr>
          <p:spPr>
            <a:xfrm>
              <a:off x="1476039" y="2223169"/>
              <a:ext cx="1552410" cy="5173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9" name="Straight Connector 1588"/>
            <p:cNvCxnSpPr/>
            <p:nvPr/>
          </p:nvCxnSpPr>
          <p:spPr>
            <a:xfrm>
              <a:off x="1623662" y="2223169"/>
              <a:ext cx="3014342" cy="525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0" name="Straight Connector 1589"/>
            <p:cNvCxnSpPr>
              <a:stCxn id="54" idx="1"/>
            </p:cNvCxnSpPr>
            <p:nvPr/>
          </p:nvCxnSpPr>
          <p:spPr>
            <a:xfrm>
              <a:off x="1868111" y="2226343"/>
              <a:ext cx="4342939" cy="545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306" idx="0"/>
            </p:cNvCxnSpPr>
            <p:nvPr/>
          </p:nvCxnSpPr>
          <p:spPr>
            <a:xfrm flipH="1" flipV="1">
              <a:off x="3166548" y="2239038"/>
              <a:ext cx="1596855" cy="525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1" name="Straight Connector 1590"/>
            <p:cNvCxnSpPr>
              <a:stCxn id="1553" idx="0"/>
            </p:cNvCxnSpPr>
            <p:nvPr/>
          </p:nvCxnSpPr>
          <p:spPr>
            <a:xfrm flipH="1" flipV="1">
              <a:off x="3342741" y="2232691"/>
              <a:ext cx="2984183" cy="537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2" name="Straight Connector 1591"/>
            <p:cNvCxnSpPr>
              <a:stCxn id="1553" idx="1"/>
            </p:cNvCxnSpPr>
            <p:nvPr/>
          </p:nvCxnSpPr>
          <p:spPr>
            <a:xfrm flipH="1" flipV="1">
              <a:off x="4639591" y="2226343"/>
              <a:ext cx="1819082" cy="5443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826" name="Rectangle 5"/>
          <p:cNvSpPr txBox="1">
            <a:spLocks noChangeArrowheads="1"/>
          </p:cNvSpPr>
          <p:nvPr/>
        </p:nvSpPr>
        <p:spPr bwMode="auto">
          <a:xfrm>
            <a:off x="546100" y="115888"/>
            <a:ext cx="7772400" cy="936625"/>
          </a:xfrm>
          <a:prstGeom prst="rect">
            <a:avLst/>
          </a:prstGeom>
          <a:noFill/>
          <a:ln w="9525">
            <a:noFill/>
            <a:miter lim="800000"/>
            <a:headEnd/>
            <a:tailEnd/>
          </a:ln>
        </p:spPr>
        <p:txBody>
          <a:bodyPr/>
          <a:lstStyle/>
          <a:p>
            <a:pPr eaLnBrk="1" hangingPunct="1"/>
            <a:r>
              <a:rPr lang="en-US" sz="4400" i="0">
                <a:solidFill>
                  <a:srgbClr val="000099"/>
                </a:solidFill>
                <a:latin typeface="Gill Sans MT" pitchFamily="34" charset="0"/>
              </a:rPr>
              <a:t>Data center networks </a:t>
            </a:r>
          </a:p>
        </p:txBody>
      </p:sp>
      <p:pic>
        <p:nvPicPr>
          <p:cNvPr id="205827" name="Picture 20" descr="underline_base"/>
          <p:cNvPicPr>
            <a:picLocks noChangeArrowheads="1"/>
          </p:cNvPicPr>
          <p:nvPr/>
        </p:nvPicPr>
        <p:blipFill>
          <a:blip r:embed="rId2" cstate="print"/>
          <a:srcRect/>
          <a:stretch>
            <a:fillRect/>
          </a:stretch>
        </p:blipFill>
        <p:spPr bwMode="auto">
          <a:xfrm>
            <a:off x="615950" y="823913"/>
            <a:ext cx="5183188" cy="201612"/>
          </a:xfrm>
          <a:prstGeom prst="rect">
            <a:avLst/>
          </a:prstGeom>
          <a:noFill/>
          <a:ln w="9525">
            <a:noFill/>
            <a:miter lim="800000"/>
            <a:headEnd/>
            <a:tailEnd/>
          </a:ln>
        </p:spPr>
      </p:pic>
      <p:sp>
        <p:nvSpPr>
          <p:cNvPr id="205828" name="Rectangle 6"/>
          <p:cNvSpPr txBox="1">
            <a:spLocks noChangeArrowheads="1"/>
          </p:cNvSpPr>
          <p:nvPr/>
        </p:nvSpPr>
        <p:spPr bwMode="auto">
          <a:xfrm>
            <a:off x="590550" y="1166813"/>
            <a:ext cx="8274050" cy="835025"/>
          </a:xfrm>
          <a:prstGeom prst="rect">
            <a:avLst/>
          </a:prstGeom>
          <a:noFill/>
          <a:ln w="9525">
            <a:noFill/>
            <a:miter lim="800000"/>
            <a:headEnd/>
            <a:tailEnd/>
          </a:ln>
        </p:spPr>
        <p:txBody>
          <a:bodyPr/>
          <a:lstStyle/>
          <a:p>
            <a:pPr marL="342900" indent="-342900" eaLnBrk="1" hangingPunct="1">
              <a:spcBef>
                <a:spcPct val="20000"/>
              </a:spcBef>
              <a:buClr>
                <a:srgbClr val="000099"/>
              </a:buClr>
              <a:buSzPct val="75000"/>
              <a:buFont typeface="Wingdings" pitchFamily="2" charset="2"/>
              <a:buChar char="v"/>
            </a:pPr>
            <a:r>
              <a:rPr lang="en-US" sz="2400" i="0">
                <a:latin typeface="Gill Sans MT" pitchFamily="34" charset="0"/>
              </a:rPr>
              <a:t>rich interconnection among switches, racks:</a:t>
            </a:r>
          </a:p>
          <a:p>
            <a:pPr marL="742950" lvl="1" indent="-285750" eaLnBrk="1" hangingPunct="1">
              <a:spcBef>
                <a:spcPct val="20000"/>
              </a:spcBef>
              <a:buClr>
                <a:srgbClr val="000099"/>
              </a:buClr>
              <a:buFont typeface="Wingdings" pitchFamily="2" charset="2"/>
              <a:buChar char="§"/>
            </a:pPr>
            <a:r>
              <a:rPr lang="en-US" sz="2400" i="0">
                <a:latin typeface="Gill Sans MT" pitchFamily="34" charset="0"/>
              </a:rPr>
              <a:t>increased throughput between racks (multiple routing paths possible)</a:t>
            </a:r>
          </a:p>
          <a:p>
            <a:pPr marL="742950" lvl="1" indent="-285750" eaLnBrk="1" hangingPunct="1">
              <a:spcBef>
                <a:spcPct val="20000"/>
              </a:spcBef>
              <a:buClr>
                <a:srgbClr val="000099"/>
              </a:buClr>
              <a:buFont typeface="Wingdings" pitchFamily="2" charset="2"/>
              <a:buChar char="§"/>
            </a:pPr>
            <a:r>
              <a:rPr lang="en-US" sz="2400" i="0">
                <a:latin typeface="Gill Sans MT" pitchFamily="34" charset="0"/>
              </a:rPr>
              <a:t>increased reliability via redundancy</a:t>
            </a:r>
          </a:p>
          <a:p>
            <a:pPr marL="342900" indent="-342900" eaLnBrk="1" hangingPunct="1">
              <a:spcBef>
                <a:spcPct val="20000"/>
              </a:spcBef>
              <a:buFont typeface="Arial" pitchFamily="34" charset="0"/>
              <a:buChar char="•"/>
            </a:pPr>
            <a:endParaRPr lang="en-US" sz="3200">
              <a:latin typeface="Gill Sans M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5"/>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latin typeface="Arial" charset="0"/>
              </a:rPr>
              <a:t>Link </a:t>
            </a:r>
            <a:r>
              <a:rPr lang="en-US" i="0" dirty="0">
                <a:latin typeface="Arial" charset="0"/>
              </a:rPr>
              <a:t>Layer</a:t>
            </a:r>
          </a:p>
        </p:txBody>
      </p:sp>
      <p:sp>
        <p:nvSpPr>
          <p:cNvPr id="3075" name="Slide Number Placeholder 6"/>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5-</a:t>
            </a:r>
            <a:fld id="{9B3E8BA1-2117-4A65-B4B0-BB8C40372F9D}" type="slidenum">
              <a:rPr lang="en-US"/>
              <a:pPr/>
              <a:t>24</a:t>
            </a:fld>
            <a:endParaRPr lang="en-US"/>
          </a:p>
        </p:txBody>
      </p:sp>
      <p:pic>
        <p:nvPicPr>
          <p:cNvPr id="206851" name="Picture 5" descr="underline_base"/>
          <p:cNvPicPr>
            <a:picLocks noChangeArrowheads="1"/>
          </p:cNvPicPr>
          <p:nvPr/>
        </p:nvPicPr>
        <p:blipFill>
          <a:blip r:embed="rId3" cstate="print"/>
          <a:srcRect/>
          <a:stretch>
            <a:fillRect/>
          </a:stretch>
        </p:blipFill>
        <p:spPr bwMode="auto">
          <a:xfrm>
            <a:off x="581025" y="1028700"/>
            <a:ext cx="5942013" cy="173038"/>
          </a:xfrm>
          <a:prstGeom prst="rect">
            <a:avLst/>
          </a:prstGeom>
          <a:noFill/>
          <a:ln w="9525">
            <a:noFill/>
            <a:miter lim="800000"/>
            <a:headEnd/>
            <a:tailEnd/>
          </a:ln>
        </p:spPr>
      </p:pic>
      <p:sp>
        <p:nvSpPr>
          <p:cNvPr id="3077" name="Rectangle 2"/>
          <p:cNvSpPr>
            <a:spLocks noGrp="1" noChangeArrowheads="1"/>
          </p:cNvSpPr>
          <p:nvPr>
            <p:ph type="title"/>
          </p:nvPr>
        </p:nvSpPr>
        <p:spPr/>
        <p:txBody>
          <a:bodyPr/>
          <a:lstStyle/>
          <a:p>
            <a:pPr>
              <a:defRPr/>
            </a:pPr>
            <a:r>
              <a:rPr lang="en-US">
                <a:ea typeface="ＭＳ Ｐゴシック" charset="0"/>
                <a:cs typeface="+mj-cs"/>
              </a:rPr>
              <a:t>Link layer, </a:t>
            </a:r>
            <a:r>
              <a:rPr lang="en-US" sz="4000">
                <a:ea typeface="ＭＳ Ｐゴシック" charset="0"/>
                <a:cs typeface="+mj-cs"/>
              </a:rPr>
              <a:t>LAN</a:t>
            </a:r>
            <a:r>
              <a:rPr lang="en-US">
                <a:ea typeface="ＭＳ Ｐゴシック" charset="0"/>
                <a:cs typeface="+mj-cs"/>
              </a:rPr>
              <a:t>s: outline</a:t>
            </a:r>
          </a:p>
        </p:txBody>
      </p:sp>
      <p:sp>
        <p:nvSpPr>
          <p:cNvPr id="3078" name="Rectangle 3"/>
          <p:cNvSpPr>
            <a:spLocks noGrp="1" noChangeArrowheads="1"/>
          </p:cNvSpPr>
          <p:nvPr>
            <p:ph type="body" sz="half" idx="1"/>
          </p:nvPr>
        </p:nvSpPr>
        <p:spPr>
          <a:xfrm>
            <a:off x="533400" y="1600200"/>
            <a:ext cx="3922713" cy="4648200"/>
          </a:xfrm>
        </p:spPr>
        <p:txBody>
          <a:bodyPr/>
          <a:lstStyle/>
          <a:p>
            <a:pPr marL="457200" indent="-457200">
              <a:buFont typeface="Wingdings" charset="0"/>
              <a:buNone/>
              <a:defRPr/>
            </a:pPr>
            <a:r>
              <a:rPr lang="en-US" dirty="0">
                <a:solidFill>
                  <a:srgbClr val="000099"/>
                </a:solidFill>
                <a:ea typeface="ＭＳ Ｐゴシック" charset="0"/>
                <a:cs typeface="+mn-cs"/>
              </a:rPr>
              <a:t>5.1</a:t>
            </a:r>
            <a:r>
              <a:rPr lang="en-US" dirty="0">
                <a:solidFill>
                  <a:srgbClr val="CC0000"/>
                </a:solidFill>
                <a:ea typeface="ＭＳ Ｐゴシック" charset="0"/>
                <a:cs typeface="+mn-cs"/>
              </a:rPr>
              <a:t> </a:t>
            </a:r>
            <a:r>
              <a:rPr lang="en-US" dirty="0">
                <a:ea typeface="ＭＳ Ｐゴシック" charset="0"/>
                <a:cs typeface="+mn-cs"/>
              </a:rPr>
              <a:t>introduction, services</a:t>
            </a:r>
          </a:p>
          <a:p>
            <a:pPr marL="457200" indent="-457200">
              <a:buFont typeface="Wingdings" charset="0"/>
              <a:buNone/>
              <a:defRPr/>
            </a:pPr>
            <a:r>
              <a:rPr lang="en-US" dirty="0">
                <a:solidFill>
                  <a:srgbClr val="000099"/>
                </a:solidFill>
                <a:ea typeface="ＭＳ Ｐゴシック" charset="0"/>
                <a:cs typeface="+mn-cs"/>
              </a:rPr>
              <a:t>5.2</a:t>
            </a:r>
            <a:r>
              <a:rPr lang="en-US" dirty="0">
                <a:solidFill>
                  <a:srgbClr val="CC0000"/>
                </a:solidFill>
                <a:ea typeface="ＭＳ Ｐゴシック" charset="0"/>
                <a:cs typeface="+mn-cs"/>
              </a:rPr>
              <a:t> </a:t>
            </a:r>
            <a:r>
              <a:rPr lang="en-US" dirty="0">
                <a:ea typeface="ＭＳ Ｐゴシック" charset="0"/>
                <a:cs typeface="+mn-cs"/>
              </a:rPr>
              <a:t>error detection, correction </a:t>
            </a:r>
          </a:p>
          <a:p>
            <a:pPr marL="457200" indent="-457200">
              <a:buFont typeface="Wingdings" charset="0"/>
              <a:buNone/>
              <a:defRPr/>
            </a:pPr>
            <a:r>
              <a:rPr lang="en-US" dirty="0">
                <a:solidFill>
                  <a:srgbClr val="000099"/>
                </a:solidFill>
                <a:ea typeface="ＭＳ Ｐゴシック" charset="0"/>
                <a:cs typeface="+mn-cs"/>
              </a:rPr>
              <a:t>5.3</a:t>
            </a:r>
            <a:r>
              <a:rPr lang="en-US" dirty="0">
                <a:solidFill>
                  <a:srgbClr val="CC0000"/>
                </a:solidFill>
                <a:ea typeface="ＭＳ Ｐゴシック" charset="0"/>
                <a:cs typeface="+mn-cs"/>
              </a:rPr>
              <a:t> </a:t>
            </a:r>
            <a:r>
              <a:rPr lang="en-US" dirty="0">
                <a:ea typeface="ＭＳ Ｐゴシック" charset="0"/>
                <a:cs typeface="+mn-cs"/>
              </a:rPr>
              <a:t>multiple access protocols</a:t>
            </a:r>
          </a:p>
          <a:p>
            <a:pPr marL="457200" indent="-457200">
              <a:buFont typeface="Wingdings" charset="0"/>
              <a:buNone/>
              <a:defRPr/>
            </a:pPr>
            <a:r>
              <a:rPr lang="en-US" dirty="0">
                <a:solidFill>
                  <a:srgbClr val="000099"/>
                </a:solidFill>
                <a:ea typeface="ＭＳ Ｐゴシック" charset="0"/>
                <a:cs typeface="+mn-cs"/>
              </a:rPr>
              <a:t>5.4</a:t>
            </a:r>
            <a:r>
              <a:rPr lang="en-US" dirty="0">
                <a:solidFill>
                  <a:srgbClr val="CC0000"/>
                </a:solidFill>
                <a:ea typeface="ＭＳ Ｐゴシック" charset="0"/>
                <a:cs typeface="+mn-cs"/>
              </a:rPr>
              <a:t> </a:t>
            </a:r>
            <a:r>
              <a:rPr lang="en-US" dirty="0" smtClean="0">
                <a:solidFill>
                  <a:srgbClr val="000000"/>
                </a:solidFill>
                <a:ea typeface="ＭＳ Ｐゴシック" charset="0"/>
                <a:cs typeface="+mn-cs"/>
              </a:rPr>
              <a:t>LANs</a:t>
            </a:r>
            <a:endParaRPr lang="en-US" dirty="0">
              <a:solidFill>
                <a:srgbClr val="000000"/>
              </a:solidFill>
              <a:ea typeface="ＭＳ Ｐゴシック" charset="0"/>
              <a:cs typeface="+mn-cs"/>
            </a:endParaRPr>
          </a:p>
          <a:p>
            <a:pPr lvl="1">
              <a:buFont typeface="Wingdings" charset="0"/>
              <a:buChar char="§"/>
              <a:defRPr/>
            </a:pPr>
            <a:r>
              <a:rPr lang="en-US" dirty="0" smtClean="0">
                <a:ea typeface="ＭＳ Ｐゴシック" charset="0"/>
              </a:rPr>
              <a:t>addressing, ARP</a:t>
            </a:r>
          </a:p>
          <a:p>
            <a:pPr lvl="1">
              <a:buFont typeface="Wingdings" charset="0"/>
              <a:buChar char="§"/>
              <a:defRPr/>
            </a:pPr>
            <a:r>
              <a:rPr lang="en-US" dirty="0" smtClean="0">
                <a:ea typeface="ＭＳ Ｐゴシック" charset="0"/>
              </a:rPr>
              <a:t>Ethernet</a:t>
            </a:r>
          </a:p>
          <a:p>
            <a:pPr lvl="1">
              <a:buFont typeface="Wingdings" charset="0"/>
              <a:buChar char="§"/>
              <a:defRPr/>
            </a:pPr>
            <a:r>
              <a:rPr lang="en-US" dirty="0">
                <a:ea typeface="ＭＳ Ｐゴシック" charset="0"/>
              </a:rPr>
              <a:t>s</a:t>
            </a:r>
            <a:r>
              <a:rPr lang="en-US" dirty="0" smtClean="0">
                <a:ea typeface="ＭＳ Ｐゴシック" charset="0"/>
              </a:rPr>
              <a:t>witches</a:t>
            </a:r>
          </a:p>
          <a:p>
            <a:pPr lvl="1">
              <a:buFont typeface="Wingdings" charset="0"/>
              <a:buChar char="§"/>
              <a:defRPr/>
            </a:pPr>
            <a:r>
              <a:rPr lang="en-US" dirty="0" smtClean="0">
                <a:ea typeface="ＭＳ Ｐゴシック" charset="0"/>
              </a:rPr>
              <a:t>VLANS</a:t>
            </a:r>
            <a:endParaRPr lang="en-US" dirty="0">
              <a:ea typeface="ＭＳ Ｐゴシック" charset="0"/>
            </a:endParaRPr>
          </a:p>
        </p:txBody>
      </p:sp>
      <p:sp>
        <p:nvSpPr>
          <p:cNvPr id="3079" name="Rectangle 4"/>
          <p:cNvSpPr>
            <a:spLocks noGrp="1" noChangeArrowheads="1"/>
          </p:cNvSpPr>
          <p:nvPr>
            <p:ph type="body" sz="half" idx="2"/>
          </p:nvPr>
        </p:nvSpPr>
        <p:spPr>
          <a:xfrm>
            <a:off x="4495800" y="1600200"/>
            <a:ext cx="4054475" cy="4648200"/>
          </a:xfrm>
        </p:spPr>
        <p:txBody>
          <a:bodyPr/>
          <a:lstStyle/>
          <a:p>
            <a:pPr marL="457200" indent="-457200">
              <a:buFont typeface="Wingdings" pitchFamily="2" charset="2"/>
              <a:buNone/>
            </a:pPr>
            <a:r>
              <a:rPr lang="en-US" smtClean="0">
                <a:solidFill>
                  <a:srgbClr val="000099"/>
                </a:solidFill>
              </a:rPr>
              <a:t>5.5</a:t>
            </a:r>
            <a:r>
              <a:rPr lang="en-US" smtClean="0"/>
              <a:t> link virtualization: MPLS</a:t>
            </a:r>
          </a:p>
          <a:p>
            <a:pPr marL="457200" indent="-457200">
              <a:buFont typeface="Wingdings" pitchFamily="2" charset="2"/>
              <a:buNone/>
            </a:pPr>
            <a:r>
              <a:rPr lang="en-US" smtClean="0">
                <a:solidFill>
                  <a:srgbClr val="000099"/>
                </a:solidFill>
              </a:rPr>
              <a:t>5.6</a:t>
            </a:r>
            <a:r>
              <a:rPr lang="en-US" smtClean="0"/>
              <a:t> data center networking</a:t>
            </a:r>
          </a:p>
          <a:p>
            <a:pPr marL="457200" indent="-457200">
              <a:buFont typeface="Wingdings" pitchFamily="2" charset="2"/>
              <a:buNone/>
            </a:pPr>
            <a:r>
              <a:rPr lang="en-US" smtClean="0">
                <a:solidFill>
                  <a:srgbClr val="CC0000"/>
                </a:solidFill>
              </a:rPr>
              <a:t>5.7 a day in the life of a web request</a:t>
            </a:r>
          </a:p>
          <a:p>
            <a:pPr marL="457200" indent="-457200">
              <a:buFont typeface="Wingdings" pitchFamily="2" charset="2"/>
              <a:buNone/>
            </a:pPr>
            <a:endParaRPr lang="en-US" sz="2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86019"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2FC384E2-F3E5-4437-BACA-F91B41182699}" type="slidenum">
              <a:rPr lang="en-US">
                <a:solidFill>
                  <a:srgbClr val="000000"/>
                </a:solidFill>
              </a:rPr>
              <a:pPr/>
              <a:t>25</a:t>
            </a:fld>
            <a:endParaRPr lang="en-US">
              <a:solidFill>
                <a:srgbClr val="000000"/>
              </a:solidFill>
            </a:endParaRPr>
          </a:p>
        </p:txBody>
      </p:sp>
      <p:sp>
        <p:nvSpPr>
          <p:cNvPr id="86020" name="Rectangle 2"/>
          <p:cNvSpPr>
            <a:spLocks noGrp="1" noChangeArrowheads="1"/>
          </p:cNvSpPr>
          <p:nvPr>
            <p:ph type="title"/>
          </p:nvPr>
        </p:nvSpPr>
        <p:spPr>
          <a:xfrm>
            <a:off x="533400" y="228600"/>
            <a:ext cx="8034338" cy="1143000"/>
          </a:xfrm>
        </p:spPr>
        <p:txBody>
          <a:bodyPr/>
          <a:lstStyle/>
          <a:p>
            <a:pPr>
              <a:defRPr/>
            </a:pPr>
            <a:r>
              <a:rPr lang="en-US" sz="3200" i="1">
                <a:solidFill>
                  <a:srgbClr val="C00000"/>
                </a:solidFill>
                <a:ea typeface="ＭＳ Ｐゴシック" charset="0"/>
                <a:cs typeface="+mj-cs"/>
              </a:rPr>
              <a:t>Synthesis: </a:t>
            </a:r>
            <a:r>
              <a:rPr lang="en-US" sz="3200">
                <a:ea typeface="ＭＳ Ｐゴシック" charset="0"/>
                <a:cs typeface="+mj-cs"/>
              </a:rPr>
              <a:t>a day in the life of a web request</a:t>
            </a:r>
          </a:p>
        </p:txBody>
      </p:sp>
      <p:sp>
        <p:nvSpPr>
          <p:cNvPr id="86021" name="Rectangle 3"/>
          <p:cNvSpPr>
            <a:spLocks noGrp="1" noChangeArrowheads="1"/>
          </p:cNvSpPr>
          <p:nvPr>
            <p:ph type="body" idx="1"/>
          </p:nvPr>
        </p:nvSpPr>
        <p:spPr>
          <a:xfrm>
            <a:off x="533400" y="1338263"/>
            <a:ext cx="7772400" cy="4648200"/>
          </a:xfrm>
        </p:spPr>
        <p:txBody>
          <a:bodyPr/>
          <a:lstStyle/>
          <a:p>
            <a:r>
              <a:rPr lang="en-US" smtClean="0"/>
              <a:t>journey down protocol stack complete!</a:t>
            </a:r>
          </a:p>
          <a:p>
            <a:pPr lvl="1"/>
            <a:r>
              <a:rPr lang="en-US" smtClean="0"/>
              <a:t>application, transport, network, link</a:t>
            </a:r>
          </a:p>
          <a:p>
            <a:r>
              <a:rPr lang="en-US" smtClean="0"/>
              <a:t>putting-it-all-together: synthesis!</a:t>
            </a:r>
          </a:p>
          <a:p>
            <a:pPr lvl="1"/>
            <a:r>
              <a:rPr lang="en-US" i="1" smtClean="0">
                <a:solidFill>
                  <a:srgbClr val="C00000"/>
                </a:solidFill>
              </a:rPr>
              <a:t>goal:</a:t>
            </a:r>
            <a:r>
              <a:rPr lang="en-US" smtClean="0">
                <a:solidFill>
                  <a:srgbClr val="C00000"/>
                </a:solidFill>
              </a:rPr>
              <a:t> </a:t>
            </a:r>
            <a:r>
              <a:rPr lang="en-US" smtClean="0"/>
              <a:t>identify, review, understand protocols (at all layers) involved in seemingly simple scenario: requesting www page</a:t>
            </a:r>
          </a:p>
          <a:p>
            <a:pPr lvl="1"/>
            <a:r>
              <a:rPr lang="en-US" i="1" smtClean="0">
                <a:solidFill>
                  <a:srgbClr val="C00000"/>
                </a:solidFill>
              </a:rPr>
              <a:t>scenario:</a:t>
            </a:r>
            <a:r>
              <a:rPr lang="en-US" smtClean="0">
                <a:solidFill>
                  <a:srgbClr val="C00000"/>
                </a:solidFill>
              </a:rPr>
              <a:t> </a:t>
            </a:r>
            <a:r>
              <a:rPr lang="en-US" smtClean="0"/>
              <a:t>student attaches laptop to campus network, requests/receives www.google.com </a:t>
            </a:r>
          </a:p>
          <a:p>
            <a:endParaRPr lang="en-US" smtClean="0"/>
          </a:p>
          <a:p>
            <a:endParaRPr lang="en-US" smtClean="0"/>
          </a:p>
        </p:txBody>
      </p:sp>
      <p:pic>
        <p:nvPicPr>
          <p:cNvPr id="208901" name="Picture 16" descr="underline_base"/>
          <p:cNvPicPr>
            <a:picLocks noChangeArrowheads="1"/>
          </p:cNvPicPr>
          <p:nvPr/>
        </p:nvPicPr>
        <p:blipFill>
          <a:blip r:embed="rId2" cstate="print"/>
          <a:srcRect/>
          <a:stretch>
            <a:fillRect/>
          </a:stretch>
        </p:blipFill>
        <p:spPr bwMode="auto">
          <a:xfrm>
            <a:off x="587375" y="971550"/>
            <a:ext cx="7313613" cy="17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p:cNvSpPr>
            <a:spLocks noGrp="1"/>
          </p:cNvSpPr>
          <p:nvPr>
            <p:ph type="ftr" sz="quarter" idx="11"/>
          </p:nvPr>
        </p:nvSpPr>
        <p:spPr>
          <a:xfrm>
            <a:off x="5572125" y="6486525"/>
            <a:ext cx="2895600" cy="2714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87043"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3BF4CDBB-03E9-4250-A97F-548964990D49}" type="slidenum">
              <a:rPr lang="en-US">
                <a:solidFill>
                  <a:srgbClr val="000000"/>
                </a:solidFill>
              </a:rPr>
              <a:pPr/>
              <a:t>26</a:t>
            </a:fld>
            <a:endParaRPr lang="en-US">
              <a:solidFill>
                <a:srgbClr val="000000"/>
              </a:solidFill>
            </a:endParaRPr>
          </a:p>
        </p:txBody>
      </p:sp>
      <p:sp>
        <p:nvSpPr>
          <p:cNvPr id="209923" name="Freeform 406"/>
          <p:cNvSpPr>
            <a:spLocks/>
          </p:cNvSpPr>
          <p:nvPr/>
        </p:nvSpPr>
        <p:spPr bwMode="auto">
          <a:xfrm>
            <a:off x="4751388" y="706438"/>
            <a:ext cx="3894137" cy="3192462"/>
          </a:xfrm>
          <a:custGeom>
            <a:avLst/>
            <a:gdLst>
              <a:gd name="T0" fmla="*/ 2147483647 w 2453"/>
              <a:gd name="T1" fmla="*/ 2147483647 h 2011"/>
              <a:gd name="T2" fmla="*/ 2147483647 w 2453"/>
              <a:gd name="T3" fmla="*/ 2147483647 h 2011"/>
              <a:gd name="T4" fmla="*/ 2147483647 w 2453"/>
              <a:gd name="T5" fmla="*/ 2147483647 h 2011"/>
              <a:gd name="T6" fmla="*/ 2147483647 w 2453"/>
              <a:gd name="T7" fmla="*/ 2147483647 h 2011"/>
              <a:gd name="T8" fmla="*/ 2147483647 w 2453"/>
              <a:gd name="T9" fmla="*/ 2147483647 h 2011"/>
              <a:gd name="T10" fmla="*/ 2147483647 w 2453"/>
              <a:gd name="T11" fmla="*/ 2147483647 h 2011"/>
              <a:gd name="T12" fmla="*/ 2147483647 w 2453"/>
              <a:gd name="T13" fmla="*/ 2147483647 h 2011"/>
              <a:gd name="T14" fmla="*/ 2147483647 w 2453"/>
              <a:gd name="T15" fmla="*/ 2147483647 h 2011"/>
              <a:gd name="T16" fmla="*/ 2147483647 w 2453"/>
              <a:gd name="T17" fmla="*/ 2147483647 h 2011"/>
              <a:gd name="T18" fmla="*/ 2147483647 w 2453"/>
              <a:gd name="T19" fmla="*/ 2147483647 h 2011"/>
              <a:gd name="T20" fmla="*/ 2147483647 w 2453"/>
              <a:gd name="T21" fmla="*/ 2147483647 h 2011"/>
              <a:gd name="T22" fmla="*/ 2147483647 w 2453"/>
              <a:gd name="T23" fmla="*/ 2147483647 h 2011"/>
              <a:gd name="T24" fmla="*/ 2147483647 w 2453"/>
              <a:gd name="T25" fmla="*/ 2147483647 h 2011"/>
              <a:gd name="T26" fmla="*/ 2147483647 w 2453"/>
              <a:gd name="T27" fmla="*/ 2147483647 h 2011"/>
              <a:gd name="T28" fmla="*/ 2147483647 w 2453"/>
              <a:gd name="T29" fmla="*/ 2147483647 h 2011"/>
              <a:gd name="T30" fmla="*/ 2147483647 w 2453"/>
              <a:gd name="T31" fmla="*/ 2147483647 h 2011"/>
              <a:gd name="T32" fmla="*/ 2147483647 w 2453"/>
              <a:gd name="T33" fmla="*/ 2147483647 h 2011"/>
              <a:gd name="T34" fmla="*/ 2147483647 w 2453"/>
              <a:gd name="T35" fmla="*/ 2147483647 h 2011"/>
              <a:gd name="T36" fmla="*/ 2147483647 w 2453"/>
              <a:gd name="T37" fmla="*/ 2147483647 h 2011"/>
              <a:gd name="T38" fmla="*/ 2147483647 w 2453"/>
              <a:gd name="T39" fmla="*/ 2147483647 h 2011"/>
              <a:gd name="T40" fmla="*/ 2147483647 w 2453"/>
              <a:gd name="T41" fmla="*/ 2147483647 h 2011"/>
              <a:gd name="T42" fmla="*/ 2147483647 w 2453"/>
              <a:gd name="T43" fmla="*/ 2147483647 h 2011"/>
              <a:gd name="T44" fmla="*/ 2147483647 w 2453"/>
              <a:gd name="T45" fmla="*/ 2147483647 h 2011"/>
              <a:gd name="T46" fmla="*/ 2147483647 w 2453"/>
              <a:gd name="T47" fmla="*/ 2147483647 h 20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53" h="2011">
                <a:moveTo>
                  <a:pt x="84" y="632"/>
                </a:moveTo>
                <a:cubicBezTo>
                  <a:pt x="51" y="704"/>
                  <a:pt x="28" y="747"/>
                  <a:pt x="16" y="809"/>
                </a:cubicBezTo>
                <a:cubicBezTo>
                  <a:pt x="4" y="871"/>
                  <a:pt x="0" y="949"/>
                  <a:pt x="9" y="1005"/>
                </a:cubicBezTo>
                <a:cubicBezTo>
                  <a:pt x="18" y="1061"/>
                  <a:pt x="44" y="1087"/>
                  <a:pt x="70" y="1147"/>
                </a:cubicBezTo>
                <a:cubicBezTo>
                  <a:pt x="96" y="1207"/>
                  <a:pt x="130" y="1314"/>
                  <a:pt x="165" y="1364"/>
                </a:cubicBezTo>
                <a:cubicBezTo>
                  <a:pt x="200" y="1414"/>
                  <a:pt x="216" y="1402"/>
                  <a:pt x="280" y="1446"/>
                </a:cubicBezTo>
                <a:cubicBezTo>
                  <a:pt x="344" y="1490"/>
                  <a:pt x="404" y="1587"/>
                  <a:pt x="549" y="1627"/>
                </a:cubicBezTo>
                <a:cubicBezTo>
                  <a:pt x="694" y="1667"/>
                  <a:pt x="987" y="1631"/>
                  <a:pt x="1152" y="1687"/>
                </a:cubicBezTo>
                <a:cubicBezTo>
                  <a:pt x="1317" y="1743"/>
                  <a:pt x="1455" y="1919"/>
                  <a:pt x="1542" y="1965"/>
                </a:cubicBezTo>
                <a:cubicBezTo>
                  <a:pt x="1629" y="2011"/>
                  <a:pt x="1610" y="1968"/>
                  <a:pt x="1675" y="1965"/>
                </a:cubicBezTo>
                <a:cubicBezTo>
                  <a:pt x="1740" y="1962"/>
                  <a:pt x="1816" y="1974"/>
                  <a:pt x="1933" y="1945"/>
                </a:cubicBezTo>
                <a:cubicBezTo>
                  <a:pt x="2050" y="1916"/>
                  <a:pt x="2299" y="1866"/>
                  <a:pt x="2376" y="1793"/>
                </a:cubicBezTo>
                <a:cubicBezTo>
                  <a:pt x="2453" y="1720"/>
                  <a:pt x="2410" y="1591"/>
                  <a:pt x="2396" y="1508"/>
                </a:cubicBezTo>
                <a:cubicBezTo>
                  <a:pt x="2382" y="1425"/>
                  <a:pt x="2301" y="1408"/>
                  <a:pt x="2293" y="1297"/>
                </a:cubicBezTo>
                <a:cubicBezTo>
                  <a:pt x="2285" y="1186"/>
                  <a:pt x="2339" y="950"/>
                  <a:pt x="2347" y="843"/>
                </a:cubicBezTo>
                <a:cubicBezTo>
                  <a:pt x="2355" y="736"/>
                  <a:pt x="2368" y="717"/>
                  <a:pt x="2340" y="653"/>
                </a:cubicBezTo>
                <a:cubicBezTo>
                  <a:pt x="2312" y="589"/>
                  <a:pt x="2247" y="537"/>
                  <a:pt x="2177" y="456"/>
                </a:cubicBezTo>
                <a:cubicBezTo>
                  <a:pt x="2107" y="375"/>
                  <a:pt x="2016" y="235"/>
                  <a:pt x="1920" y="165"/>
                </a:cubicBezTo>
                <a:cubicBezTo>
                  <a:pt x="1824" y="95"/>
                  <a:pt x="1716" y="61"/>
                  <a:pt x="1601" y="36"/>
                </a:cubicBezTo>
                <a:cubicBezTo>
                  <a:pt x="1486" y="11"/>
                  <a:pt x="1343" y="0"/>
                  <a:pt x="1229" y="16"/>
                </a:cubicBezTo>
                <a:cubicBezTo>
                  <a:pt x="1115" y="32"/>
                  <a:pt x="1042" y="90"/>
                  <a:pt x="917" y="131"/>
                </a:cubicBezTo>
                <a:cubicBezTo>
                  <a:pt x="792" y="172"/>
                  <a:pt x="595" y="219"/>
                  <a:pt x="477" y="260"/>
                </a:cubicBezTo>
                <a:cubicBezTo>
                  <a:pt x="359" y="301"/>
                  <a:pt x="280" y="311"/>
                  <a:pt x="212" y="375"/>
                </a:cubicBezTo>
                <a:cubicBezTo>
                  <a:pt x="144" y="439"/>
                  <a:pt x="117" y="560"/>
                  <a:pt x="84" y="632"/>
                </a:cubicBezTo>
                <a:close/>
              </a:path>
            </a:pathLst>
          </a:custGeom>
          <a:solidFill>
            <a:srgbClr val="00CCFF"/>
          </a:solidFill>
          <a:ln w="9525" cap="flat" cmpd="sng">
            <a:noFill/>
            <a:prstDash val="solid"/>
            <a:round/>
            <a:headEnd/>
            <a:tailEnd/>
          </a:ln>
          <a:effectLst/>
        </p:spPr>
        <p:txBody>
          <a:bodyPr wrap="none"/>
          <a:lstStyle/>
          <a:p>
            <a:endParaRPr lang="en-US"/>
          </a:p>
        </p:txBody>
      </p:sp>
      <p:sp>
        <p:nvSpPr>
          <p:cNvPr id="87045" name="Rectangle 2"/>
          <p:cNvSpPr>
            <a:spLocks noGrp="1" noChangeArrowheads="1"/>
          </p:cNvSpPr>
          <p:nvPr>
            <p:ph type="title"/>
          </p:nvPr>
        </p:nvSpPr>
        <p:spPr>
          <a:xfrm>
            <a:off x="533400" y="96838"/>
            <a:ext cx="8034338" cy="973137"/>
          </a:xfrm>
        </p:spPr>
        <p:txBody>
          <a:bodyPr/>
          <a:lstStyle/>
          <a:p>
            <a:pPr>
              <a:defRPr/>
            </a:pPr>
            <a:r>
              <a:rPr lang="en-US" sz="3200">
                <a:ea typeface="ＭＳ Ｐゴシック" charset="0"/>
                <a:cs typeface="+mj-cs"/>
              </a:rPr>
              <a:t>A day in the life: scenario</a:t>
            </a:r>
          </a:p>
        </p:txBody>
      </p:sp>
      <p:sp>
        <p:nvSpPr>
          <p:cNvPr id="209925" name="Freeform 3"/>
          <p:cNvSpPr>
            <a:spLocks/>
          </p:cNvSpPr>
          <p:nvPr/>
        </p:nvSpPr>
        <p:spPr bwMode="auto">
          <a:xfrm>
            <a:off x="611188"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w="9525">
            <a:noFill/>
            <a:round/>
            <a:headEnd/>
            <a:tailEnd/>
          </a:ln>
        </p:spPr>
        <p:txBody>
          <a:bodyPr wrap="none" anchor="ctr"/>
          <a:lstStyle/>
          <a:p>
            <a:endParaRPr lang="en-US"/>
          </a:p>
        </p:txBody>
      </p:sp>
      <p:grpSp>
        <p:nvGrpSpPr>
          <p:cNvPr id="209926" name="Group 4"/>
          <p:cNvGrpSpPr>
            <a:grpSpLocks/>
          </p:cNvGrpSpPr>
          <p:nvPr/>
        </p:nvGrpSpPr>
        <p:grpSpPr bwMode="auto">
          <a:xfrm>
            <a:off x="5383213" y="2679700"/>
            <a:ext cx="757237" cy="379413"/>
            <a:chOff x="2466" y="2026"/>
            <a:chExt cx="477" cy="282"/>
          </a:xfrm>
        </p:grpSpPr>
        <p:sp>
          <p:nvSpPr>
            <p:cNvPr id="210197"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0198" name="Line 6"/>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0199" name="Rectangle 7"/>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0200"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0201" name="Group 9"/>
            <p:cNvGrpSpPr>
              <a:grpSpLocks/>
            </p:cNvGrpSpPr>
            <p:nvPr/>
          </p:nvGrpSpPr>
          <p:grpSpPr bwMode="auto">
            <a:xfrm>
              <a:off x="2581" y="2061"/>
              <a:ext cx="236" cy="94"/>
              <a:chOff x="2848" y="848"/>
              <a:chExt cx="140" cy="98"/>
            </a:xfrm>
          </p:grpSpPr>
          <p:sp>
            <p:nvSpPr>
              <p:cNvPr id="210208" name="Line 10"/>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209" name="Line 11"/>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210" name="Line 12"/>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0202" name="Group 13"/>
            <p:cNvGrpSpPr>
              <a:grpSpLocks/>
            </p:cNvGrpSpPr>
            <p:nvPr/>
          </p:nvGrpSpPr>
          <p:grpSpPr bwMode="auto">
            <a:xfrm flipV="1">
              <a:off x="2581" y="2060"/>
              <a:ext cx="236" cy="94"/>
              <a:chOff x="2848" y="848"/>
              <a:chExt cx="140" cy="98"/>
            </a:xfrm>
          </p:grpSpPr>
          <p:sp>
            <p:nvSpPr>
              <p:cNvPr id="210205" name="Line 14"/>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206" name="Line 15"/>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207" name="Line 16"/>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0203" name="Line 17"/>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0204" name="Line 18"/>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grpSp>
        <p:nvGrpSpPr>
          <p:cNvPr id="209927" name="Group 19"/>
          <p:cNvGrpSpPr>
            <a:grpSpLocks/>
          </p:cNvGrpSpPr>
          <p:nvPr/>
        </p:nvGrpSpPr>
        <p:grpSpPr bwMode="auto">
          <a:xfrm>
            <a:off x="6748463" y="2425700"/>
            <a:ext cx="757237" cy="379413"/>
            <a:chOff x="2466" y="2026"/>
            <a:chExt cx="477" cy="282"/>
          </a:xfrm>
        </p:grpSpPr>
        <p:sp>
          <p:nvSpPr>
            <p:cNvPr id="210183" name="Oval 2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0184" name="Line 21"/>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0185" name="Rectangle 22"/>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0186" name="Oval 2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0187" name="Group 24"/>
            <p:cNvGrpSpPr>
              <a:grpSpLocks/>
            </p:cNvGrpSpPr>
            <p:nvPr/>
          </p:nvGrpSpPr>
          <p:grpSpPr bwMode="auto">
            <a:xfrm>
              <a:off x="2581" y="2061"/>
              <a:ext cx="236" cy="94"/>
              <a:chOff x="2848" y="848"/>
              <a:chExt cx="140" cy="98"/>
            </a:xfrm>
          </p:grpSpPr>
          <p:sp>
            <p:nvSpPr>
              <p:cNvPr id="210194" name="Line 25"/>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95" name="Line 26"/>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96" name="Line 27"/>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0188" name="Group 28"/>
            <p:cNvGrpSpPr>
              <a:grpSpLocks/>
            </p:cNvGrpSpPr>
            <p:nvPr/>
          </p:nvGrpSpPr>
          <p:grpSpPr bwMode="auto">
            <a:xfrm flipV="1">
              <a:off x="2581" y="2060"/>
              <a:ext cx="236" cy="94"/>
              <a:chOff x="2848" y="848"/>
              <a:chExt cx="140" cy="98"/>
            </a:xfrm>
          </p:grpSpPr>
          <p:sp>
            <p:nvSpPr>
              <p:cNvPr id="210191" name="Line 29"/>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92" name="Line 30"/>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93" name="Line 31"/>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0189" name="Line 32"/>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0190" name="Line 33"/>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sp>
        <p:nvSpPr>
          <p:cNvPr id="209928" name="Text Box 34"/>
          <p:cNvSpPr txBox="1">
            <a:spLocks noChangeArrowheads="1"/>
          </p:cNvSpPr>
          <p:nvPr/>
        </p:nvSpPr>
        <p:spPr bwMode="auto">
          <a:xfrm>
            <a:off x="5364163" y="1762125"/>
            <a:ext cx="1811337" cy="581025"/>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Comcast network </a:t>
            </a:r>
          </a:p>
          <a:p>
            <a:pPr eaLnBrk="1" hangingPunct="1"/>
            <a:r>
              <a:rPr lang="en-US" sz="1600" i="0">
                <a:solidFill>
                  <a:srgbClr val="000000"/>
                </a:solidFill>
                <a:latin typeface="Arial" pitchFamily="34" charset="0"/>
              </a:rPr>
              <a:t>68.80.0.0/13</a:t>
            </a:r>
          </a:p>
        </p:txBody>
      </p:sp>
      <p:sp>
        <p:nvSpPr>
          <p:cNvPr id="209929" name="Line 36"/>
          <p:cNvSpPr>
            <a:spLocks noChangeShapeType="1"/>
          </p:cNvSpPr>
          <p:nvPr/>
        </p:nvSpPr>
        <p:spPr bwMode="auto">
          <a:xfrm flipV="1">
            <a:off x="3613150" y="2344738"/>
            <a:ext cx="155575" cy="142875"/>
          </a:xfrm>
          <a:prstGeom prst="line">
            <a:avLst/>
          </a:prstGeom>
          <a:noFill/>
          <a:ln w="9525">
            <a:solidFill>
              <a:srgbClr val="000000"/>
            </a:solidFill>
            <a:round/>
            <a:headEnd/>
            <a:tailEnd/>
          </a:ln>
        </p:spPr>
        <p:txBody>
          <a:bodyPr/>
          <a:lstStyle/>
          <a:p>
            <a:endParaRPr lang="en-US"/>
          </a:p>
        </p:txBody>
      </p:sp>
      <p:sp>
        <p:nvSpPr>
          <p:cNvPr id="209930" name="Line 43"/>
          <p:cNvSpPr>
            <a:spLocks noChangeShapeType="1"/>
          </p:cNvSpPr>
          <p:nvPr/>
        </p:nvSpPr>
        <p:spPr bwMode="auto">
          <a:xfrm flipV="1">
            <a:off x="2503488" y="2517775"/>
            <a:ext cx="695325" cy="0"/>
          </a:xfrm>
          <a:prstGeom prst="line">
            <a:avLst/>
          </a:prstGeom>
          <a:noFill/>
          <a:ln w="9525">
            <a:solidFill>
              <a:srgbClr val="000000"/>
            </a:solidFill>
            <a:round/>
            <a:headEnd/>
            <a:tailEnd/>
          </a:ln>
        </p:spPr>
        <p:txBody>
          <a:bodyPr/>
          <a:lstStyle/>
          <a:p>
            <a:endParaRPr lang="en-US"/>
          </a:p>
        </p:txBody>
      </p:sp>
      <p:sp>
        <p:nvSpPr>
          <p:cNvPr id="209931" name="Line 44"/>
          <p:cNvSpPr>
            <a:spLocks noChangeShapeType="1"/>
          </p:cNvSpPr>
          <p:nvPr/>
        </p:nvSpPr>
        <p:spPr bwMode="auto">
          <a:xfrm flipV="1">
            <a:off x="3762375" y="2201863"/>
            <a:ext cx="138113" cy="142875"/>
          </a:xfrm>
          <a:prstGeom prst="line">
            <a:avLst/>
          </a:prstGeom>
          <a:noFill/>
          <a:ln w="9525">
            <a:solidFill>
              <a:srgbClr val="000000"/>
            </a:solidFill>
            <a:prstDash val="dash"/>
            <a:round/>
            <a:headEnd/>
            <a:tailEnd/>
          </a:ln>
        </p:spPr>
        <p:txBody>
          <a:bodyPr/>
          <a:lstStyle/>
          <a:p>
            <a:endParaRPr lang="en-US"/>
          </a:p>
        </p:txBody>
      </p:sp>
      <p:sp>
        <p:nvSpPr>
          <p:cNvPr id="209932" name="Line 48"/>
          <p:cNvSpPr>
            <a:spLocks noChangeShapeType="1"/>
          </p:cNvSpPr>
          <p:nvPr/>
        </p:nvSpPr>
        <p:spPr bwMode="auto">
          <a:xfrm flipV="1">
            <a:off x="3117850" y="2736850"/>
            <a:ext cx="512763" cy="612775"/>
          </a:xfrm>
          <a:prstGeom prst="line">
            <a:avLst/>
          </a:prstGeom>
          <a:noFill/>
          <a:ln w="9525">
            <a:solidFill>
              <a:srgbClr val="000000"/>
            </a:solidFill>
            <a:round/>
            <a:headEnd/>
            <a:tailEnd/>
          </a:ln>
        </p:spPr>
        <p:txBody>
          <a:bodyPr/>
          <a:lstStyle/>
          <a:p>
            <a:endParaRPr lang="en-US"/>
          </a:p>
        </p:txBody>
      </p:sp>
      <p:grpSp>
        <p:nvGrpSpPr>
          <p:cNvPr id="209933" name="Group 49"/>
          <p:cNvGrpSpPr>
            <a:grpSpLocks/>
          </p:cNvGrpSpPr>
          <p:nvPr/>
        </p:nvGrpSpPr>
        <p:grpSpPr bwMode="auto">
          <a:xfrm>
            <a:off x="2598738" y="3365500"/>
            <a:ext cx="987425" cy="479425"/>
            <a:chOff x="1118" y="1621"/>
            <a:chExt cx="622" cy="302"/>
          </a:xfrm>
        </p:grpSpPr>
        <p:sp>
          <p:nvSpPr>
            <p:cNvPr id="210166" name="Rectangle 50"/>
            <p:cNvSpPr>
              <a:spLocks noChangeArrowheads="1"/>
            </p:cNvSpPr>
            <p:nvPr/>
          </p:nvSpPr>
          <p:spPr bwMode="auto">
            <a:xfrm>
              <a:off x="1578" y="1789"/>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solidFill>
                  <a:srgbClr val="000000"/>
                </a:solidFill>
                <a:latin typeface="Arial" pitchFamily="34" charset="0"/>
              </a:endParaRPr>
            </a:p>
          </p:txBody>
        </p:sp>
        <p:sp>
          <p:nvSpPr>
            <p:cNvPr id="210167" name="Rectangle 51"/>
            <p:cNvSpPr>
              <a:spLocks noChangeArrowheads="1"/>
            </p:cNvSpPr>
            <p:nvPr/>
          </p:nvSpPr>
          <p:spPr bwMode="auto">
            <a:xfrm rot="-2700000">
              <a:off x="1336" y="1621"/>
              <a:ext cx="162" cy="44"/>
            </a:xfrm>
            <a:prstGeom prst="rect">
              <a:avLst/>
            </a:prstGeom>
            <a:solidFill>
              <a:srgbClr val="C0C0C0"/>
            </a:solidFill>
            <a:ln w="9525">
              <a:solidFill>
                <a:srgbClr val="000000"/>
              </a:solidFill>
              <a:miter lim="800000"/>
              <a:headEnd/>
              <a:tailEnd/>
            </a:ln>
          </p:spPr>
          <p:txBody>
            <a:bodyPr wrap="none" anchor="ctr"/>
            <a:lstStyle/>
            <a:p>
              <a:pPr eaLnBrk="1" hangingPunct="1"/>
              <a:endParaRPr lang="en-US" i="0">
                <a:solidFill>
                  <a:srgbClr val="000000"/>
                </a:solidFill>
                <a:latin typeface="Arial" pitchFamily="34" charset="0"/>
              </a:endParaRPr>
            </a:p>
          </p:txBody>
        </p:sp>
        <p:grpSp>
          <p:nvGrpSpPr>
            <p:cNvPr id="210168" name="Group 52"/>
            <p:cNvGrpSpPr>
              <a:grpSpLocks/>
            </p:cNvGrpSpPr>
            <p:nvPr/>
          </p:nvGrpSpPr>
          <p:grpSpPr bwMode="auto">
            <a:xfrm>
              <a:off x="1118" y="1684"/>
              <a:ext cx="477" cy="239"/>
              <a:chOff x="2466" y="2026"/>
              <a:chExt cx="477" cy="282"/>
            </a:xfrm>
          </p:grpSpPr>
          <p:sp>
            <p:nvSpPr>
              <p:cNvPr id="210169" name="Oval 53"/>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0170" name="Line 54"/>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0171" name="Rectangle 55"/>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0172" name="Oval 56"/>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0173" name="Group 57"/>
              <p:cNvGrpSpPr>
                <a:grpSpLocks/>
              </p:cNvGrpSpPr>
              <p:nvPr/>
            </p:nvGrpSpPr>
            <p:grpSpPr bwMode="auto">
              <a:xfrm>
                <a:off x="2581" y="2061"/>
                <a:ext cx="236" cy="94"/>
                <a:chOff x="2848" y="848"/>
                <a:chExt cx="140" cy="98"/>
              </a:xfrm>
            </p:grpSpPr>
            <p:sp>
              <p:nvSpPr>
                <p:cNvPr id="210180" name="Line 58"/>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81" name="Line 59"/>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82" name="Line 60"/>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0174" name="Group 61"/>
              <p:cNvGrpSpPr>
                <a:grpSpLocks/>
              </p:cNvGrpSpPr>
              <p:nvPr/>
            </p:nvGrpSpPr>
            <p:grpSpPr bwMode="auto">
              <a:xfrm flipV="1">
                <a:off x="2581" y="2060"/>
                <a:ext cx="236" cy="94"/>
                <a:chOff x="2848" y="848"/>
                <a:chExt cx="140" cy="98"/>
              </a:xfrm>
            </p:grpSpPr>
            <p:sp>
              <p:nvSpPr>
                <p:cNvPr id="210177" name="Line 62"/>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78" name="Line 63"/>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79" name="Line 64"/>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0175" name="Line 65"/>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0176" name="Line 66"/>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grpSp>
      <p:sp>
        <p:nvSpPr>
          <p:cNvPr id="209934" name="Line 68"/>
          <p:cNvSpPr>
            <a:spLocks noChangeShapeType="1"/>
          </p:cNvSpPr>
          <p:nvPr/>
        </p:nvSpPr>
        <p:spPr bwMode="auto">
          <a:xfrm flipV="1">
            <a:off x="3589338" y="2930525"/>
            <a:ext cx="1819275" cy="733425"/>
          </a:xfrm>
          <a:prstGeom prst="line">
            <a:avLst/>
          </a:prstGeom>
          <a:noFill/>
          <a:ln w="9525">
            <a:solidFill>
              <a:srgbClr val="000000"/>
            </a:solidFill>
            <a:round/>
            <a:headEnd/>
            <a:tailEnd/>
          </a:ln>
        </p:spPr>
        <p:txBody>
          <a:bodyPr/>
          <a:lstStyle/>
          <a:p>
            <a:endParaRPr lang="en-US"/>
          </a:p>
        </p:txBody>
      </p:sp>
      <p:grpSp>
        <p:nvGrpSpPr>
          <p:cNvPr id="209935" name="Group 69"/>
          <p:cNvGrpSpPr>
            <a:grpSpLocks/>
          </p:cNvGrpSpPr>
          <p:nvPr/>
        </p:nvGrpSpPr>
        <p:grpSpPr bwMode="auto">
          <a:xfrm>
            <a:off x="7405688" y="3341688"/>
            <a:ext cx="757237" cy="379412"/>
            <a:chOff x="2466" y="2026"/>
            <a:chExt cx="477" cy="282"/>
          </a:xfrm>
        </p:grpSpPr>
        <p:sp>
          <p:nvSpPr>
            <p:cNvPr id="210152" name="Oval 7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0153" name="Line 71"/>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0154" name="Rectangle 72"/>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0155" name="Oval 7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0156" name="Group 74"/>
            <p:cNvGrpSpPr>
              <a:grpSpLocks/>
            </p:cNvGrpSpPr>
            <p:nvPr/>
          </p:nvGrpSpPr>
          <p:grpSpPr bwMode="auto">
            <a:xfrm>
              <a:off x="2581" y="2061"/>
              <a:ext cx="236" cy="94"/>
              <a:chOff x="2848" y="848"/>
              <a:chExt cx="140" cy="98"/>
            </a:xfrm>
          </p:grpSpPr>
          <p:sp>
            <p:nvSpPr>
              <p:cNvPr id="210163" name="Line 75"/>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64" name="Line 76"/>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65" name="Line 77"/>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0157" name="Group 78"/>
            <p:cNvGrpSpPr>
              <a:grpSpLocks/>
            </p:cNvGrpSpPr>
            <p:nvPr/>
          </p:nvGrpSpPr>
          <p:grpSpPr bwMode="auto">
            <a:xfrm flipV="1">
              <a:off x="2581" y="2060"/>
              <a:ext cx="236" cy="94"/>
              <a:chOff x="2848" y="848"/>
              <a:chExt cx="140" cy="98"/>
            </a:xfrm>
          </p:grpSpPr>
          <p:sp>
            <p:nvSpPr>
              <p:cNvPr id="210160" name="Line 79"/>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61" name="Line 80"/>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62" name="Line 81"/>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0158" name="Line 82"/>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0159" name="Line 83"/>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sp>
        <p:nvSpPr>
          <p:cNvPr id="209936" name="Line 93"/>
          <p:cNvSpPr>
            <a:spLocks noChangeShapeType="1"/>
          </p:cNvSpPr>
          <p:nvPr/>
        </p:nvSpPr>
        <p:spPr bwMode="auto">
          <a:xfrm flipH="1">
            <a:off x="7124700" y="2166938"/>
            <a:ext cx="260350" cy="258762"/>
          </a:xfrm>
          <a:prstGeom prst="line">
            <a:avLst/>
          </a:prstGeom>
          <a:noFill/>
          <a:ln w="9525">
            <a:solidFill>
              <a:srgbClr val="000000"/>
            </a:solidFill>
            <a:round/>
            <a:headEnd/>
            <a:tailEnd/>
          </a:ln>
        </p:spPr>
        <p:txBody>
          <a:bodyPr/>
          <a:lstStyle/>
          <a:p>
            <a:endParaRPr lang="en-US"/>
          </a:p>
        </p:txBody>
      </p:sp>
      <p:sp>
        <p:nvSpPr>
          <p:cNvPr id="209937" name="Freeform 94"/>
          <p:cNvSpPr>
            <a:spLocks/>
          </p:cNvSpPr>
          <p:nvPr/>
        </p:nvSpPr>
        <p:spPr bwMode="auto">
          <a:xfrm>
            <a:off x="1089025" y="4146550"/>
            <a:ext cx="6419850" cy="1620838"/>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w="9525">
            <a:noFill/>
            <a:round/>
            <a:headEnd/>
            <a:tailEnd/>
          </a:ln>
        </p:spPr>
        <p:txBody>
          <a:bodyPr wrap="none" anchor="ctr"/>
          <a:lstStyle/>
          <a:p>
            <a:endParaRPr lang="en-US"/>
          </a:p>
        </p:txBody>
      </p:sp>
      <p:grpSp>
        <p:nvGrpSpPr>
          <p:cNvPr id="209938" name="Group 110"/>
          <p:cNvGrpSpPr>
            <a:grpSpLocks/>
          </p:cNvGrpSpPr>
          <p:nvPr/>
        </p:nvGrpSpPr>
        <p:grpSpPr bwMode="auto">
          <a:xfrm>
            <a:off x="4025900" y="4724400"/>
            <a:ext cx="757238" cy="379413"/>
            <a:chOff x="2466" y="2026"/>
            <a:chExt cx="477" cy="282"/>
          </a:xfrm>
        </p:grpSpPr>
        <p:sp>
          <p:nvSpPr>
            <p:cNvPr id="210138"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0139" name="Line 112"/>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0140" name="Rectangle 113"/>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0141"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0142" name="Group 115"/>
            <p:cNvGrpSpPr>
              <a:grpSpLocks/>
            </p:cNvGrpSpPr>
            <p:nvPr/>
          </p:nvGrpSpPr>
          <p:grpSpPr bwMode="auto">
            <a:xfrm>
              <a:off x="2581" y="2061"/>
              <a:ext cx="236" cy="94"/>
              <a:chOff x="2848" y="848"/>
              <a:chExt cx="140" cy="98"/>
            </a:xfrm>
          </p:grpSpPr>
          <p:sp>
            <p:nvSpPr>
              <p:cNvPr id="210149" name="Line 116"/>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50" name="Line 117"/>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51" name="Line 118"/>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0143" name="Group 119"/>
            <p:cNvGrpSpPr>
              <a:grpSpLocks/>
            </p:cNvGrpSpPr>
            <p:nvPr/>
          </p:nvGrpSpPr>
          <p:grpSpPr bwMode="auto">
            <a:xfrm flipV="1">
              <a:off x="2581" y="2060"/>
              <a:ext cx="236" cy="94"/>
              <a:chOff x="2848" y="848"/>
              <a:chExt cx="140" cy="98"/>
            </a:xfrm>
          </p:grpSpPr>
          <p:sp>
            <p:nvSpPr>
              <p:cNvPr id="210146" name="Line 120"/>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47" name="Line 121"/>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48" name="Line 122"/>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0144" name="Line 123"/>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0145" name="Line 124"/>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sp>
        <p:nvSpPr>
          <p:cNvPr id="209939" name="Line 134"/>
          <p:cNvSpPr>
            <a:spLocks noChangeShapeType="1"/>
          </p:cNvSpPr>
          <p:nvPr/>
        </p:nvSpPr>
        <p:spPr bwMode="auto">
          <a:xfrm flipV="1">
            <a:off x="4479925" y="3074988"/>
            <a:ext cx="1174750" cy="1651000"/>
          </a:xfrm>
          <a:prstGeom prst="line">
            <a:avLst/>
          </a:prstGeom>
          <a:noFill/>
          <a:ln w="9525">
            <a:solidFill>
              <a:srgbClr val="000000"/>
            </a:solidFill>
            <a:round/>
            <a:headEnd/>
            <a:tailEnd/>
          </a:ln>
        </p:spPr>
        <p:txBody>
          <a:bodyPr/>
          <a:lstStyle/>
          <a:p>
            <a:endParaRPr lang="en-US"/>
          </a:p>
        </p:txBody>
      </p:sp>
      <p:sp>
        <p:nvSpPr>
          <p:cNvPr id="209940" name="Text Box 135"/>
          <p:cNvSpPr txBox="1">
            <a:spLocks noChangeArrowheads="1"/>
          </p:cNvSpPr>
          <p:nvPr/>
        </p:nvSpPr>
        <p:spPr bwMode="auto">
          <a:xfrm>
            <a:off x="5357813" y="5018088"/>
            <a:ext cx="1809750" cy="581025"/>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Google</a:t>
            </a:r>
            <a:r>
              <a:rPr lang="ja-JP" altLang="en-US" sz="1600" i="0">
                <a:solidFill>
                  <a:srgbClr val="000000"/>
                </a:solidFill>
                <a:latin typeface="Arial" pitchFamily="34" charset="0"/>
              </a:rPr>
              <a:t>’</a:t>
            </a:r>
            <a:r>
              <a:rPr lang="en-US" altLang="ja-JP" sz="1600" i="0">
                <a:solidFill>
                  <a:srgbClr val="000000"/>
                </a:solidFill>
                <a:latin typeface="Arial" pitchFamily="34" charset="0"/>
              </a:rPr>
              <a:t>s network </a:t>
            </a:r>
          </a:p>
          <a:p>
            <a:pPr eaLnBrk="1" hangingPunct="1"/>
            <a:r>
              <a:rPr lang="en-US" sz="1600" i="0">
                <a:solidFill>
                  <a:srgbClr val="000000"/>
                </a:solidFill>
                <a:latin typeface="Arial" pitchFamily="34" charset="0"/>
              </a:rPr>
              <a:t>64.233.160.0/19 </a:t>
            </a:r>
          </a:p>
        </p:txBody>
      </p:sp>
      <p:sp>
        <p:nvSpPr>
          <p:cNvPr id="209941" name="Line 136"/>
          <p:cNvSpPr>
            <a:spLocks noChangeShapeType="1"/>
          </p:cNvSpPr>
          <p:nvPr/>
        </p:nvSpPr>
        <p:spPr bwMode="auto">
          <a:xfrm flipV="1">
            <a:off x="3059113" y="4894263"/>
            <a:ext cx="942975" cy="1587"/>
          </a:xfrm>
          <a:prstGeom prst="line">
            <a:avLst/>
          </a:prstGeom>
          <a:noFill/>
          <a:ln w="9525">
            <a:solidFill>
              <a:srgbClr val="000000"/>
            </a:solidFill>
            <a:round/>
            <a:headEnd/>
            <a:tailEnd/>
          </a:ln>
        </p:spPr>
        <p:txBody>
          <a:bodyPr/>
          <a:lstStyle/>
          <a:p>
            <a:endParaRPr lang="en-US"/>
          </a:p>
        </p:txBody>
      </p:sp>
      <p:sp>
        <p:nvSpPr>
          <p:cNvPr id="209942" name="Text Box 137"/>
          <p:cNvSpPr txBox="1">
            <a:spLocks noChangeArrowheads="1"/>
          </p:cNvSpPr>
          <p:nvPr/>
        </p:nvSpPr>
        <p:spPr bwMode="auto">
          <a:xfrm>
            <a:off x="1971675" y="5286375"/>
            <a:ext cx="1595438" cy="336550"/>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64.233.169.105</a:t>
            </a:r>
          </a:p>
        </p:txBody>
      </p:sp>
      <p:sp>
        <p:nvSpPr>
          <p:cNvPr id="209943" name="Text Box 138"/>
          <p:cNvSpPr txBox="1">
            <a:spLocks noChangeArrowheads="1"/>
          </p:cNvSpPr>
          <p:nvPr/>
        </p:nvSpPr>
        <p:spPr bwMode="auto">
          <a:xfrm>
            <a:off x="1939925" y="4992688"/>
            <a:ext cx="1177925" cy="336550"/>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web server</a:t>
            </a:r>
          </a:p>
        </p:txBody>
      </p:sp>
      <p:sp>
        <p:nvSpPr>
          <p:cNvPr id="209944" name="Text Box 139"/>
          <p:cNvSpPr txBox="1">
            <a:spLocks noChangeArrowheads="1"/>
          </p:cNvSpPr>
          <p:nvPr/>
        </p:nvSpPr>
        <p:spPr bwMode="auto">
          <a:xfrm>
            <a:off x="7577138" y="1384300"/>
            <a:ext cx="1233487" cy="581025"/>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DNS server</a:t>
            </a:r>
          </a:p>
          <a:p>
            <a:pPr eaLnBrk="1" hangingPunct="1"/>
            <a:endParaRPr lang="en-US" sz="1600" i="0">
              <a:solidFill>
                <a:srgbClr val="000000"/>
              </a:solidFill>
              <a:latin typeface="Arial" pitchFamily="34" charset="0"/>
            </a:endParaRPr>
          </a:p>
        </p:txBody>
      </p:sp>
      <p:grpSp>
        <p:nvGrpSpPr>
          <p:cNvPr id="209945" name="Group 95"/>
          <p:cNvGrpSpPr>
            <a:grpSpLocks/>
          </p:cNvGrpSpPr>
          <p:nvPr/>
        </p:nvGrpSpPr>
        <p:grpSpPr bwMode="auto">
          <a:xfrm>
            <a:off x="5797550" y="4365625"/>
            <a:ext cx="757238" cy="379413"/>
            <a:chOff x="2466" y="2026"/>
            <a:chExt cx="477" cy="282"/>
          </a:xfrm>
        </p:grpSpPr>
        <p:sp>
          <p:nvSpPr>
            <p:cNvPr id="210124" name="Oval 96"/>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0125" name="Line 97"/>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0126" name="Rectangle 98"/>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0127" name="Oval 99"/>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0128" name="Group 100"/>
            <p:cNvGrpSpPr>
              <a:grpSpLocks/>
            </p:cNvGrpSpPr>
            <p:nvPr/>
          </p:nvGrpSpPr>
          <p:grpSpPr bwMode="auto">
            <a:xfrm>
              <a:off x="2581" y="2061"/>
              <a:ext cx="236" cy="94"/>
              <a:chOff x="2848" y="848"/>
              <a:chExt cx="140" cy="98"/>
            </a:xfrm>
          </p:grpSpPr>
          <p:sp>
            <p:nvSpPr>
              <p:cNvPr id="210135" name="Line 101"/>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36" name="Line 102"/>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37" name="Line 103"/>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0129" name="Group 104"/>
            <p:cNvGrpSpPr>
              <a:grpSpLocks/>
            </p:cNvGrpSpPr>
            <p:nvPr/>
          </p:nvGrpSpPr>
          <p:grpSpPr bwMode="auto">
            <a:xfrm flipV="1">
              <a:off x="2581" y="2060"/>
              <a:ext cx="236" cy="94"/>
              <a:chOff x="2848" y="848"/>
              <a:chExt cx="140" cy="98"/>
            </a:xfrm>
          </p:grpSpPr>
          <p:sp>
            <p:nvSpPr>
              <p:cNvPr id="210132" name="Line 105"/>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0133" name="Line 106"/>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0134" name="Line 107"/>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0130" name="Line 108"/>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0131" name="Line 109"/>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grpSp>
        <p:nvGrpSpPr>
          <p:cNvPr id="209946" name="Group 166"/>
          <p:cNvGrpSpPr>
            <a:grpSpLocks/>
          </p:cNvGrpSpPr>
          <p:nvPr/>
        </p:nvGrpSpPr>
        <p:grpSpPr bwMode="auto">
          <a:xfrm>
            <a:off x="5181600" y="3048000"/>
            <a:ext cx="400050" cy="152400"/>
            <a:chOff x="3228" y="1776"/>
            <a:chExt cx="252" cy="96"/>
          </a:xfrm>
        </p:grpSpPr>
        <p:sp>
          <p:nvSpPr>
            <p:cNvPr id="210122" name="Line 164"/>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23"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47" name="Group 167"/>
          <p:cNvGrpSpPr>
            <a:grpSpLocks/>
          </p:cNvGrpSpPr>
          <p:nvPr/>
        </p:nvGrpSpPr>
        <p:grpSpPr bwMode="auto">
          <a:xfrm flipH="1">
            <a:off x="5810250" y="3062288"/>
            <a:ext cx="400050" cy="152400"/>
            <a:chOff x="3228" y="1776"/>
            <a:chExt cx="252" cy="96"/>
          </a:xfrm>
        </p:grpSpPr>
        <p:sp>
          <p:nvSpPr>
            <p:cNvPr id="210120" name="Line 168"/>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21"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48" name="Group 170"/>
          <p:cNvGrpSpPr>
            <a:grpSpLocks/>
          </p:cNvGrpSpPr>
          <p:nvPr/>
        </p:nvGrpSpPr>
        <p:grpSpPr bwMode="auto">
          <a:xfrm flipH="1" flipV="1">
            <a:off x="5962650" y="2538413"/>
            <a:ext cx="400050" cy="152400"/>
            <a:chOff x="3228" y="1776"/>
            <a:chExt cx="252" cy="96"/>
          </a:xfrm>
        </p:grpSpPr>
        <p:sp>
          <p:nvSpPr>
            <p:cNvPr id="210118" name="Line 171"/>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19"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49" name="Group 173"/>
          <p:cNvGrpSpPr>
            <a:grpSpLocks/>
          </p:cNvGrpSpPr>
          <p:nvPr/>
        </p:nvGrpSpPr>
        <p:grpSpPr bwMode="auto">
          <a:xfrm flipH="1" flipV="1">
            <a:off x="8062913" y="3228975"/>
            <a:ext cx="400050" cy="152400"/>
            <a:chOff x="3228" y="1776"/>
            <a:chExt cx="252" cy="96"/>
          </a:xfrm>
        </p:grpSpPr>
        <p:sp>
          <p:nvSpPr>
            <p:cNvPr id="210116" name="Line 174"/>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17" name="Line 175"/>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50" name="Group 176"/>
          <p:cNvGrpSpPr>
            <a:grpSpLocks/>
          </p:cNvGrpSpPr>
          <p:nvPr/>
        </p:nvGrpSpPr>
        <p:grpSpPr bwMode="auto">
          <a:xfrm flipV="1">
            <a:off x="7239000" y="3248025"/>
            <a:ext cx="295275" cy="114300"/>
            <a:chOff x="3228" y="1776"/>
            <a:chExt cx="252" cy="96"/>
          </a:xfrm>
        </p:grpSpPr>
        <p:sp>
          <p:nvSpPr>
            <p:cNvPr id="210114" name="Line 177"/>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15" name="Line 178"/>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51" name="Group 179"/>
          <p:cNvGrpSpPr>
            <a:grpSpLocks/>
          </p:cNvGrpSpPr>
          <p:nvPr/>
        </p:nvGrpSpPr>
        <p:grpSpPr bwMode="auto">
          <a:xfrm rot="409689" flipH="1" flipV="1">
            <a:off x="7510463" y="2590800"/>
            <a:ext cx="452437" cy="57150"/>
            <a:chOff x="3228" y="1776"/>
            <a:chExt cx="252" cy="96"/>
          </a:xfrm>
        </p:grpSpPr>
        <p:sp>
          <p:nvSpPr>
            <p:cNvPr id="210112" name="Line 180"/>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13" name="Line 181"/>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52" name="Group 182"/>
          <p:cNvGrpSpPr>
            <a:grpSpLocks/>
          </p:cNvGrpSpPr>
          <p:nvPr/>
        </p:nvGrpSpPr>
        <p:grpSpPr bwMode="auto">
          <a:xfrm>
            <a:off x="6653213" y="2795588"/>
            <a:ext cx="295275" cy="114300"/>
            <a:chOff x="3228" y="1776"/>
            <a:chExt cx="252" cy="96"/>
          </a:xfrm>
        </p:grpSpPr>
        <p:sp>
          <p:nvSpPr>
            <p:cNvPr id="210110" name="Line 183"/>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11"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53" name="Group 185"/>
          <p:cNvGrpSpPr>
            <a:grpSpLocks/>
          </p:cNvGrpSpPr>
          <p:nvPr/>
        </p:nvGrpSpPr>
        <p:grpSpPr bwMode="auto">
          <a:xfrm flipH="1">
            <a:off x="7291388" y="2795588"/>
            <a:ext cx="295275" cy="114300"/>
            <a:chOff x="3228" y="1776"/>
            <a:chExt cx="252" cy="96"/>
          </a:xfrm>
        </p:grpSpPr>
        <p:sp>
          <p:nvSpPr>
            <p:cNvPr id="210108" name="Line 186"/>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09"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54" name="Group 188"/>
          <p:cNvGrpSpPr>
            <a:grpSpLocks/>
          </p:cNvGrpSpPr>
          <p:nvPr/>
        </p:nvGrpSpPr>
        <p:grpSpPr bwMode="auto">
          <a:xfrm>
            <a:off x="5705475" y="4743450"/>
            <a:ext cx="295275" cy="114300"/>
            <a:chOff x="3228" y="1776"/>
            <a:chExt cx="252" cy="96"/>
          </a:xfrm>
        </p:grpSpPr>
        <p:sp>
          <p:nvSpPr>
            <p:cNvPr id="210106" name="Line 189"/>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07" name="Line 190"/>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55" name="Group 191"/>
          <p:cNvGrpSpPr>
            <a:grpSpLocks/>
          </p:cNvGrpSpPr>
          <p:nvPr/>
        </p:nvGrpSpPr>
        <p:grpSpPr bwMode="auto">
          <a:xfrm flipH="1">
            <a:off x="6343650" y="4743450"/>
            <a:ext cx="295275" cy="114300"/>
            <a:chOff x="3228" y="1776"/>
            <a:chExt cx="252" cy="96"/>
          </a:xfrm>
        </p:grpSpPr>
        <p:sp>
          <p:nvSpPr>
            <p:cNvPr id="210104" name="Line 192"/>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05" name="Line 193"/>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56" name="Group 194"/>
          <p:cNvGrpSpPr>
            <a:grpSpLocks/>
          </p:cNvGrpSpPr>
          <p:nvPr/>
        </p:nvGrpSpPr>
        <p:grpSpPr bwMode="auto">
          <a:xfrm>
            <a:off x="3938588" y="5100638"/>
            <a:ext cx="295275" cy="114300"/>
            <a:chOff x="3228" y="1776"/>
            <a:chExt cx="252" cy="96"/>
          </a:xfrm>
        </p:grpSpPr>
        <p:sp>
          <p:nvSpPr>
            <p:cNvPr id="210102" name="Line 195"/>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03"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57" name="Group 197"/>
          <p:cNvGrpSpPr>
            <a:grpSpLocks/>
          </p:cNvGrpSpPr>
          <p:nvPr/>
        </p:nvGrpSpPr>
        <p:grpSpPr bwMode="auto">
          <a:xfrm flipH="1">
            <a:off x="4576763" y="5100638"/>
            <a:ext cx="295275" cy="114300"/>
            <a:chOff x="3228" y="1776"/>
            <a:chExt cx="252" cy="96"/>
          </a:xfrm>
        </p:grpSpPr>
        <p:sp>
          <p:nvSpPr>
            <p:cNvPr id="210100" name="Line 198"/>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101"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09958" name="Group 200"/>
          <p:cNvGrpSpPr>
            <a:grpSpLocks/>
          </p:cNvGrpSpPr>
          <p:nvPr/>
        </p:nvGrpSpPr>
        <p:grpSpPr bwMode="auto">
          <a:xfrm flipH="1" flipV="1">
            <a:off x="4781550" y="4805363"/>
            <a:ext cx="295275" cy="114300"/>
            <a:chOff x="3228" y="1776"/>
            <a:chExt cx="252" cy="96"/>
          </a:xfrm>
        </p:grpSpPr>
        <p:sp>
          <p:nvSpPr>
            <p:cNvPr id="210098" name="Line 201"/>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0099"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sp>
        <p:nvSpPr>
          <p:cNvPr id="209959" name="Text Box 34"/>
          <p:cNvSpPr txBox="1">
            <a:spLocks noChangeArrowheads="1"/>
          </p:cNvSpPr>
          <p:nvPr/>
        </p:nvSpPr>
        <p:spPr bwMode="auto">
          <a:xfrm>
            <a:off x="962025" y="3128963"/>
            <a:ext cx="1595438" cy="581025"/>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school network </a:t>
            </a:r>
          </a:p>
          <a:p>
            <a:pPr eaLnBrk="1" hangingPunct="1"/>
            <a:r>
              <a:rPr lang="en-US" sz="1600" i="0">
                <a:solidFill>
                  <a:srgbClr val="000000"/>
                </a:solidFill>
                <a:latin typeface="Arial" pitchFamily="34" charset="0"/>
              </a:rPr>
              <a:t>68.80.2.0/24</a:t>
            </a:r>
          </a:p>
        </p:txBody>
      </p:sp>
      <p:pic>
        <p:nvPicPr>
          <p:cNvPr id="699793" name="Picture 4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713" y="4208463"/>
            <a:ext cx="1243012" cy="7683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9796" name="Text Box 404"/>
          <p:cNvSpPr txBox="1">
            <a:spLocks noChangeArrowheads="1"/>
          </p:cNvSpPr>
          <p:nvPr/>
        </p:nvSpPr>
        <p:spPr bwMode="auto">
          <a:xfrm>
            <a:off x="1563688" y="3940175"/>
            <a:ext cx="952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smtClean="0">
                <a:solidFill>
                  <a:srgbClr val="FF0000"/>
                </a:solidFill>
                <a:latin typeface="Arial" charset="0"/>
              </a:rPr>
              <a:t>web page</a:t>
            </a:r>
          </a:p>
        </p:txBody>
      </p:sp>
      <p:grpSp>
        <p:nvGrpSpPr>
          <p:cNvPr id="699797" name="Group 405"/>
          <p:cNvGrpSpPr>
            <a:grpSpLocks/>
          </p:cNvGrpSpPr>
          <p:nvPr/>
        </p:nvGrpSpPr>
        <p:grpSpPr bwMode="auto">
          <a:xfrm>
            <a:off x="288925" y="1162050"/>
            <a:ext cx="1416050" cy="1265238"/>
            <a:chOff x="146" y="690"/>
            <a:chExt cx="892" cy="797"/>
          </a:xfrm>
        </p:grpSpPr>
        <p:grpSp>
          <p:nvGrpSpPr>
            <p:cNvPr id="210091" name="Group 400"/>
            <p:cNvGrpSpPr>
              <a:grpSpLocks/>
            </p:cNvGrpSpPr>
            <p:nvPr/>
          </p:nvGrpSpPr>
          <p:grpSpPr bwMode="auto">
            <a:xfrm>
              <a:off x="146" y="690"/>
              <a:ext cx="892" cy="797"/>
              <a:chOff x="146" y="690"/>
              <a:chExt cx="892" cy="797"/>
            </a:xfrm>
          </p:grpSpPr>
          <p:sp>
            <p:nvSpPr>
              <p:cNvPr id="210093" name="Freeform 398"/>
              <p:cNvSpPr>
                <a:spLocks/>
              </p:cNvSpPr>
              <p:nvPr/>
            </p:nvSpPr>
            <p:spPr bwMode="auto">
              <a:xfrm>
                <a:off x="177" y="715"/>
                <a:ext cx="861" cy="772"/>
              </a:xfrm>
              <a:custGeom>
                <a:avLst/>
                <a:gdLst>
                  <a:gd name="T0" fmla="*/ 861 w 861"/>
                  <a:gd name="T1" fmla="*/ 772 h 772"/>
                  <a:gd name="T2" fmla="*/ 0 w 861"/>
                  <a:gd name="T3" fmla="*/ 557 h 772"/>
                  <a:gd name="T4" fmla="*/ 532 w 861"/>
                  <a:gd name="T5" fmla="*/ 405 h 772"/>
                  <a:gd name="T6" fmla="*/ 652 w 861"/>
                  <a:gd name="T7" fmla="*/ 0 h 772"/>
                  <a:gd name="T8" fmla="*/ 861 w 861"/>
                  <a:gd name="T9" fmla="*/ 772 h 7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1" h="772">
                    <a:moveTo>
                      <a:pt x="861" y="772"/>
                    </a:moveTo>
                    <a:lnTo>
                      <a:pt x="0" y="557"/>
                    </a:lnTo>
                    <a:lnTo>
                      <a:pt x="532" y="405"/>
                    </a:lnTo>
                    <a:lnTo>
                      <a:pt x="652" y="0"/>
                    </a:lnTo>
                    <a:lnTo>
                      <a:pt x="861" y="772"/>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0094" name="Group 392"/>
              <p:cNvGrpSpPr>
                <a:grpSpLocks/>
              </p:cNvGrpSpPr>
              <p:nvPr/>
            </p:nvGrpSpPr>
            <p:grpSpPr bwMode="auto">
              <a:xfrm>
                <a:off x="148" y="697"/>
                <a:ext cx="694" cy="574"/>
                <a:chOff x="2579" y="1366"/>
                <a:chExt cx="1078" cy="674"/>
              </a:xfrm>
            </p:grpSpPr>
            <p:pic>
              <p:nvPicPr>
                <p:cNvPr id="87217" name="Picture 3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9" y="1366"/>
                  <a:ext cx="107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7218" name="Rectangle 394"/>
                <p:cNvSpPr>
                  <a:spLocks noChangeArrowheads="1"/>
                </p:cNvSpPr>
                <p:nvPr/>
              </p:nvSpPr>
              <p:spPr bwMode="auto">
                <a:xfrm>
                  <a:off x="2633" y="1428"/>
                  <a:ext cx="957" cy="5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7216" name="Rectangle 399"/>
              <p:cNvSpPr>
                <a:spLocks noChangeArrowheads="1"/>
              </p:cNvSpPr>
              <p:nvPr/>
            </p:nvSpPr>
            <p:spPr bwMode="auto">
              <a:xfrm>
                <a:off x="146" y="690"/>
                <a:ext cx="696" cy="58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7213" name="Text Box 402"/>
            <p:cNvSpPr txBox="1">
              <a:spLocks noChangeArrowheads="1"/>
            </p:cNvSpPr>
            <p:nvPr/>
          </p:nvSpPr>
          <p:spPr bwMode="auto">
            <a:xfrm>
              <a:off x="227" y="850"/>
              <a:ext cx="5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i="0" smtClean="0">
                  <a:solidFill>
                    <a:srgbClr val="FF0000"/>
                  </a:solidFill>
                  <a:latin typeface="Arial" charset="0"/>
                </a:rPr>
                <a:t>browser</a:t>
              </a:r>
            </a:p>
          </p:txBody>
        </p:sp>
      </p:grpSp>
      <p:grpSp>
        <p:nvGrpSpPr>
          <p:cNvPr id="209963" name="Group 356"/>
          <p:cNvGrpSpPr>
            <a:grpSpLocks/>
          </p:cNvGrpSpPr>
          <p:nvPr/>
        </p:nvGrpSpPr>
        <p:grpSpPr bwMode="auto">
          <a:xfrm>
            <a:off x="1511300" y="1898650"/>
            <a:ext cx="842963" cy="814388"/>
            <a:chOff x="313" y="1497"/>
            <a:chExt cx="1152" cy="1014"/>
          </a:xfrm>
        </p:grpSpPr>
        <p:pic>
          <p:nvPicPr>
            <p:cNvPr id="210089" name="Picture 354" descr="laptop_stylized_small"/>
            <p:cNvPicPr>
              <a:picLocks noChangeAspect="1" noChangeArrowheads="1"/>
            </p:cNvPicPr>
            <p:nvPr/>
          </p:nvPicPr>
          <p:blipFill>
            <a:blip r:embed="rId4" cstate="print"/>
            <a:srcRect/>
            <a:stretch>
              <a:fillRect/>
            </a:stretch>
          </p:blipFill>
          <p:spPr bwMode="auto">
            <a:xfrm>
              <a:off x="313" y="1727"/>
              <a:ext cx="1152" cy="784"/>
            </a:xfrm>
            <a:prstGeom prst="rect">
              <a:avLst/>
            </a:prstGeom>
            <a:noFill/>
            <a:ln w="9525">
              <a:noFill/>
              <a:miter lim="800000"/>
              <a:headEnd/>
              <a:tailEnd/>
            </a:ln>
          </p:spPr>
        </p:pic>
        <p:pic>
          <p:nvPicPr>
            <p:cNvPr id="210090" name="Picture 355" descr="antenna_stylized"/>
            <p:cNvPicPr>
              <a:picLocks noChangeAspect="1" noChangeArrowheads="1"/>
            </p:cNvPicPr>
            <p:nvPr/>
          </p:nvPicPr>
          <p:blipFill>
            <a:blip r:embed="rId5" cstate="print"/>
            <a:srcRect/>
            <a:stretch>
              <a:fillRect/>
            </a:stretch>
          </p:blipFill>
          <p:spPr bwMode="auto">
            <a:xfrm>
              <a:off x="334" y="1497"/>
              <a:ext cx="1113" cy="650"/>
            </a:xfrm>
            <a:prstGeom prst="rect">
              <a:avLst/>
            </a:prstGeom>
            <a:noFill/>
            <a:ln w="9525">
              <a:noFill/>
              <a:miter lim="800000"/>
              <a:headEnd/>
              <a:tailEnd/>
            </a:ln>
          </p:spPr>
        </p:pic>
      </p:grpSp>
      <p:sp>
        <p:nvSpPr>
          <p:cNvPr id="699788" name="AutoShape 396"/>
          <p:cNvSpPr>
            <a:spLocks noChangeArrowheads="1"/>
          </p:cNvSpPr>
          <p:nvPr/>
        </p:nvSpPr>
        <p:spPr bwMode="auto">
          <a:xfrm>
            <a:off x="668338" y="2266950"/>
            <a:ext cx="976312"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noFill/>
            <a:miter lim="800000"/>
            <a:headEnd/>
            <a:tailEnd/>
          </a:ln>
          <a:effectLst/>
        </p:spPr>
        <p:txBody>
          <a:bodyPr wrap="none" anchor="ctr"/>
          <a:lstStyle/>
          <a:p>
            <a:endParaRPr lang="en-US"/>
          </a:p>
        </p:txBody>
      </p:sp>
      <p:pic>
        <p:nvPicPr>
          <p:cNvPr id="8708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0863" y="2444750"/>
            <a:ext cx="9144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6" name="Rectangle 43"/>
          <p:cNvSpPr>
            <a:spLocks noChangeArrowheads="1"/>
          </p:cNvSpPr>
          <p:nvPr/>
        </p:nvSpPr>
        <p:spPr bwMode="auto">
          <a:xfrm rot="-5400000">
            <a:off x="3416300" y="3551238"/>
            <a:ext cx="147638" cy="188912"/>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198" name="Rectangle 43"/>
          <p:cNvSpPr>
            <a:spLocks noChangeArrowheads="1"/>
          </p:cNvSpPr>
          <p:nvPr/>
        </p:nvSpPr>
        <p:spPr bwMode="auto">
          <a:xfrm rot="2460490">
            <a:off x="3074988" y="3208338"/>
            <a:ext cx="136525" cy="30638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209968" name="Oval 407"/>
          <p:cNvSpPr>
            <a:spLocks noChangeArrowheads="1"/>
          </p:cNvSpPr>
          <p:nvPr/>
        </p:nvSpPr>
        <p:spPr bwMode="auto">
          <a:xfrm>
            <a:off x="2552700" y="3619500"/>
            <a:ext cx="850900" cy="250825"/>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sp>
        <p:nvSpPr>
          <p:cNvPr id="209969" name="Rectangle 410"/>
          <p:cNvSpPr>
            <a:spLocks noChangeArrowheads="1"/>
          </p:cNvSpPr>
          <p:nvPr/>
        </p:nvSpPr>
        <p:spPr bwMode="auto">
          <a:xfrm>
            <a:off x="2552700" y="3590925"/>
            <a:ext cx="854075" cy="15716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a:endParaRPr lang="en-US" sz="2400" i="0">
              <a:solidFill>
                <a:srgbClr val="000000"/>
              </a:solidFill>
              <a:latin typeface="Times New Roman" pitchFamily="18" charset="0"/>
              <a:cs typeface="Arial" pitchFamily="34" charset="0"/>
            </a:endParaRPr>
          </a:p>
        </p:txBody>
      </p:sp>
      <p:sp>
        <p:nvSpPr>
          <p:cNvPr id="209970" name="Oval 411"/>
          <p:cNvSpPr>
            <a:spLocks noChangeArrowheads="1"/>
          </p:cNvSpPr>
          <p:nvPr/>
        </p:nvSpPr>
        <p:spPr bwMode="auto">
          <a:xfrm>
            <a:off x="2549525" y="3421063"/>
            <a:ext cx="850900" cy="29368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grpSp>
        <p:nvGrpSpPr>
          <p:cNvPr id="209971" name="Group 1189"/>
          <p:cNvGrpSpPr>
            <a:grpSpLocks/>
          </p:cNvGrpSpPr>
          <p:nvPr/>
        </p:nvGrpSpPr>
        <p:grpSpPr bwMode="auto">
          <a:xfrm>
            <a:off x="2720975" y="3497263"/>
            <a:ext cx="481013" cy="136525"/>
            <a:chOff x="2468" y="1332"/>
            <a:chExt cx="310" cy="60"/>
          </a:xfrm>
        </p:grpSpPr>
        <p:sp>
          <p:nvSpPr>
            <p:cNvPr id="210087"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p:spPr>
          <p:txBody>
            <a:bodyPr/>
            <a:lstStyle/>
            <a:p>
              <a:endParaRPr lang="en-US"/>
            </a:p>
          </p:txBody>
        </p:sp>
        <p:sp>
          <p:nvSpPr>
            <p:cNvPr id="210088"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p:spPr>
          <p:txBody>
            <a:bodyPr/>
            <a:lstStyle/>
            <a:p>
              <a:endParaRPr lang="en-US"/>
            </a:p>
          </p:txBody>
        </p:sp>
      </p:grpSp>
      <p:sp>
        <p:nvSpPr>
          <p:cNvPr id="87093" name="Line 1192"/>
          <p:cNvSpPr>
            <a:spLocks noChangeShapeType="1"/>
          </p:cNvSpPr>
          <p:nvPr/>
        </p:nvSpPr>
        <p:spPr bwMode="auto">
          <a:xfrm>
            <a:off x="2552700" y="3557588"/>
            <a:ext cx="0" cy="200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7094" name="Line 1193"/>
          <p:cNvSpPr>
            <a:spLocks noChangeShapeType="1"/>
          </p:cNvSpPr>
          <p:nvPr/>
        </p:nvSpPr>
        <p:spPr bwMode="auto">
          <a:xfrm>
            <a:off x="3400425" y="3567113"/>
            <a:ext cx="0" cy="195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207" name="Rectangle 43"/>
          <p:cNvSpPr>
            <a:spLocks noChangeArrowheads="1"/>
          </p:cNvSpPr>
          <p:nvPr/>
        </p:nvSpPr>
        <p:spPr bwMode="auto">
          <a:xfrm rot="-5400000">
            <a:off x="2338388" y="2365375"/>
            <a:ext cx="146050" cy="31432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grpSp>
        <p:nvGrpSpPr>
          <p:cNvPr id="209975" name="Group 1185"/>
          <p:cNvGrpSpPr>
            <a:grpSpLocks/>
          </p:cNvGrpSpPr>
          <p:nvPr/>
        </p:nvGrpSpPr>
        <p:grpSpPr bwMode="auto">
          <a:xfrm>
            <a:off x="5338763" y="2667000"/>
            <a:ext cx="830262" cy="455613"/>
            <a:chOff x="4650" y="1129"/>
            <a:chExt cx="246" cy="95"/>
          </a:xfrm>
        </p:grpSpPr>
        <p:sp>
          <p:nvSpPr>
            <p:cNvPr id="210079"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sp>
          <p:nvSpPr>
            <p:cNvPr id="210080"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a:endParaRPr lang="en-US" sz="2400" i="0">
                <a:solidFill>
                  <a:srgbClr val="000000"/>
                </a:solidFill>
                <a:latin typeface="Times New Roman" pitchFamily="18" charset="0"/>
                <a:cs typeface="Arial" pitchFamily="34" charset="0"/>
              </a:endParaRPr>
            </a:p>
          </p:txBody>
        </p:sp>
        <p:sp>
          <p:nvSpPr>
            <p:cNvPr id="210081"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grpSp>
          <p:nvGrpSpPr>
            <p:cNvPr id="210082" name="Group 1189"/>
            <p:cNvGrpSpPr>
              <a:grpSpLocks/>
            </p:cNvGrpSpPr>
            <p:nvPr/>
          </p:nvGrpSpPr>
          <p:grpSpPr bwMode="auto">
            <a:xfrm>
              <a:off x="4699" y="1145"/>
              <a:ext cx="138" cy="29"/>
              <a:chOff x="2468" y="1332"/>
              <a:chExt cx="310" cy="60"/>
            </a:xfrm>
          </p:grpSpPr>
          <p:sp>
            <p:nvSpPr>
              <p:cNvPr id="210085"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p:spPr>
            <p:txBody>
              <a:bodyPr/>
              <a:lstStyle/>
              <a:p>
                <a:endParaRPr lang="en-US"/>
              </a:p>
            </p:txBody>
          </p:sp>
          <p:sp>
            <p:nvSpPr>
              <p:cNvPr id="210086"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p:spPr>
            <p:txBody>
              <a:bodyPr/>
              <a:lstStyle/>
              <a:p>
                <a:endParaRPr lang="en-US"/>
              </a:p>
            </p:txBody>
          </p:sp>
        </p:grpSp>
        <p:sp>
          <p:nvSpPr>
            <p:cNvPr id="87204"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7205"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209976" name="Group 1185"/>
          <p:cNvGrpSpPr>
            <a:grpSpLocks/>
          </p:cNvGrpSpPr>
          <p:nvPr/>
        </p:nvGrpSpPr>
        <p:grpSpPr bwMode="auto">
          <a:xfrm>
            <a:off x="6729413" y="2401888"/>
            <a:ext cx="808037" cy="425450"/>
            <a:chOff x="4650" y="1129"/>
            <a:chExt cx="246" cy="95"/>
          </a:xfrm>
        </p:grpSpPr>
        <p:sp>
          <p:nvSpPr>
            <p:cNvPr id="210071"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sp>
          <p:nvSpPr>
            <p:cNvPr id="210072"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a:endParaRPr lang="en-US" sz="2400" i="0">
                <a:solidFill>
                  <a:srgbClr val="000000"/>
                </a:solidFill>
                <a:latin typeface="Times New Roman" pitchFamily="18" charset="0"/>
                <a:cs typeface="Arial" pitchFamily="34" charset="0"/>
              </a:endParaRPr>
            </a:p>
          </p:txBody>
        </p:sp>
        <p:sp>
          <p:nvSpPr>
            <p:cNvPr id="210073"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grpSp>
          <p:nvGrpSpPr>
            <p:cNvPr id="210074" name="Group 1189"/>
            <p:cNvGrpSpPr>
              <a:grpSpLocks/>
            </p:cNvGrpSpPr>
            <p:nvPr/>
          </p:nvGrpSpPr>
          <p:grpSpPr bwMode="auto">
            <a:xfrm>
              <a:off x="4699" y="1145"/>
              <a:ext cx="138" cy="29"/>
              <a:chOff x="2468" y="1332"/>
              <a:chExt cx="310" cy="60"/>
            </a:xfrm>
          </p:grpSpPr>
          <p:sp>
            <p:nvSpPr>
              <p:cNvPr id="210077"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p:spPr>
            <p:txBody>
              <a:bodyPr/>
              <a:lstStyle/>
              <a:p>
                <a:endParaRPr lang="en-US"/>
              </a:p>
            </p:txBody>
          </p:sp>
          <p:sp>
            <p:nvSpPr>
              <p:cNvPr id="210078"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p:spPr>
            <p:txBody>
              <a:bodyPr/>
              <a:lstStyle/>
              <a:p>
                <a:endParaRPr lang="en-US"/>
              </a:p>
            </p:txBody>
          </p:sp>
        </p:grpSp>
        <p:sp>
          <p:nvSpPr>
            <p:cNvPr id="87196"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7197"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209977" name="Group 1185"/>
          <p:cNvGrpSpPr>
            <a:grpSpLocks/>
          </p:cNvGrpSpPr>
          <p:nvPr/>
        </p:nvGrpSpPr>
        <p:grpSpPr bwMode="auto">
          <a:xfrm>
            <a:off x="7343775" y="3338513"/>
            <a:ext cx="892175" cy="390525"/>
            <a:chOff x="4650" y="1129"/>
            <a:chExt cx="246" cy="95"/>
          </a:xfrm>
        </p:grpSpPr>
        <p:sp>
          <p:nvSpPr>
            <p:cNvPr id="210063"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sp>
          <p:nvSpPr>
            <p:cNvPr id="210064"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a:endParaRPr lang="en-US" sz="2400" i="0">
                <a:solidFill>
                  <a:srgbClr val="000000"/>
                </a:solidFill>
                <a:latin typeface="Times New Roman" pitchFamily="18" charset="0"/>
                <a:cs typeface="Arial" pitchFamily="34" charset="0"/>
              </a:endParaRPr>
            </a:p>
          </p:txBody>
        </p:sp>
        <p:sp>
          <p:nvSpPr>
            <p:cNvPr id="210065"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grpSp>
          <p:nvGrpSpPr>
            <p:cNvPr id="210066" name="Group 1189"/>
            <p:cNvGrpSpPr>
              <a:grpSpLocks/>
            </p:cNvGrpSpPr>
            <p:nvPr/>
          </p:nvGrpSpPr>
          <p:grpSpPr bwMode="auto">
            <a:xfrm>
              <a:off x="4699" y="1145"/>
              <a:ext cx="138" cy="29"/>
              <a:chOff x="2468" y="1332"/>
              <a:chExt cx="310" cy="60"/>
            </a:xfrm>
          </p:grpSpPr>
          <p:sp>
            <p:nvSpPr>
              <p:cNvPr id="210069"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p:spPr>
            <p:txBody>
              <a:bodyPr/>
              <a:lstStyle/>
              <a:p>
                <a:endParaRPr lang="en-US"/>
              </a:p>
            </p:txBody>
          </p:sp>
          <p:sp>
            <p:nvSpPr>
              <p:cNvPr id="210070"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p:spPr>
            <p:txBody>
              <a:bodyPr/>
              <a:lstStyle/>
              <a:p>
                <a:endParaRPr lang="en-US"/>
              </a:p>
            </p:txBody>
          </p:sp>
        </p:grpSp>
        <p:sp>
          <p:nvSpPr>
            <p:cNvPr id="87188"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7189"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209978" name="Group 1185"/>
          <p:cNvGrpSpPr>
            <a:grpSpLocks/>
          </p:cNvGrpSpPr>
          <p:nvPr/>
        </p:nvGrpSpPr>
        <p:grpSpPr bwMode="auto">
          <a:xfrm>
            <a:off x="5754688" y="4344988"/>
            <a:ext cx="808037" cy="425450"/>
            <a:chOff x="4650" y="1129"/>
            <a:chExt cx="246" cy="95"/>
          </a:xfrm>
        </p:grpSpPr>
        <p:sp>
          <p:nvSpPr>
            <p:cNvPr id="210055"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sp>
          <p:nvSpPr>
            <p:cNvPr id="210056"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a:endParaRPr lang="en-US" sz="2400" i="0">
                <a:solidFill>
                  <a:srgbClr val="000000"/>
                </a:solidFill>
                <a:latin typeface="Times New Roman" pitchFamily="18" charset="0"/>
                <a:cs typeface="Arial" pitchFamily="34" charset="0"/>
              </a:endParaRPr>
            </a:p>
          </p:txBody>
        </p:sp>
        <p:sp>
          <p:nvSpPr>
            <p:cNvPr id="210057"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grpSp>
          <p:nvGrpSpPr>
            <p:cNvPr id="210058" name="Group 1189"/>
            <p:cNvGrpSpPr>
              <a:grpSpLocks/>
            </p:cNvGrpSpPr>
            <p:nvPr/>
          </p:nvGrpSpPr>
          <p:grpSpPr bwMode="auto">
            <a:xfrm>
              <a:off x="4699" y="1145"/>
              <a:ext cx="138" cy="29"/>
              <a:chOff x="2468" y="1332"/>
              <a:chExt cx="310" cy="60"/>
            </a:xfrm>
          </p:grpSpPr>
          <p:sp>
            <p:nvSpPr>
              <p:cNvPr id="210061"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p:spPr>
            <p:txBody>
              <a:bodyPr/>
              <a:lstStyle/>
              <a:p>
                <a:endParaRPr lang="en-US"/>
              </a:p>
            </p:txBody>
          </p:sp>
          <p:sp>
            <p:nvSpPr>
              <p:cNvPr id="210062"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p:spPr>
            <p:txBody>
              <a:bodyPr/>
              <a:lstStyle/>
              <a:p>
                <a:endParaRPr lang="en-US"/>
              </a:p>
            </p:txBody>
          </p:sp>
        </p:grpSp>
        <p:sp>
          <p:nvSpPr>
            <p:cNvPr id="87180"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7181"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209979" name="Group 1185"/>
          <p:cNvGrpSpPr>
            <a:grpSpLocks/>
          </p:cNvGrpSpPr>
          <p:nvPr/>
        </p:nvGrpSpPr>
        <p:grpSpPr bwMode="auto">
          <a:xfrm>
            <a:off x="4013200" y="4710113"/>
            <a:ext cx="808038" cy="425450"/>
            <a:chOff x="4650" y="1129"/>
            <a:chExt cx="246" cy="95"/>
          </a:xfrm>
        </p:grpSpPr>
        <p:sp>
          <p:nvSpPr>
            <p:cNvPr id="210047"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sp>
          <p:nvSpPr>
            <p:cNvPr id="210048"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a:endParaRPr lang="en-US" sz="2400" i="0">
                <a:solidFill>
                  <a:srgbClr val="000000"/>
                </a:solidFill>
                <a:latin typeface="Times New Roman" pitchFamily="18" charset="0"/>
                <a:cs typeface="Arial" pitchFamily="34" charset="0"/>
              </a:endParaRPr>
            </a:p>
          </p:txBody>
        </p:sp>
        <p:sp>
          <p:nvSpPr>
            <p:cNvPr id="210049"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i="0">
                <a:solidFill>
                  <a:srgbClr val="000000"/>
                </a:solidFill>
                <a:latin typeface="Times New Roman" pitchFamily="18" charset="0"/>
                <a:cs typeface="Arial" pitchFamily="34" charset="0"/>
              </a:endParaRPr>
            </a:p>
          </p:txBody>
        </p:sp>
        <p:grpSp>
          <p:nvGrpSpPr>
            <p:cNvPr id="210050" name="Group 1189"/>
            <p:cNvGrpSpPr>
              <a:grpSpLocks/>
            </p:cNvGrpSpPr>
            <p:nvPr/>
          </p:nvGrpSpPr>
          <p:grpSpPr bwMode="auto">
            <a:xfrm>
              <a:off x="4699" y="1145"/>
              <a:ext cx="138" cy="29"/>
              <a:chOff x="2468" y="1332"/>
              <a:chExt cx="310" cy="60"/>
            </a:xfrm>
          </p:grpSpPr>
          <p:sp>
            <p:nvSpPr>
              <p:cNvPr id="210053" name="Freeform 11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p:spPr>
            <p:txBody>
              <a:bodyPr/>
              <a:lstStyle/>
              <a:p>
                <a:endParaRPr lang="en-US"/>
              </a:p>
            </p:txBody>
          </p:sp>
          <p:sp>
            <p:nvSpPr>
              <p:cNvPr id="210054" name="Freeform 11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p:spPr>
            <p:txBody>
              <a:bodyPr/>
              <a:lstStyle/>
              <a:p>
                <a:endParaRPr lang="en-US"/>
              </a:p>
            </p:txBody>
          </p:sp>
        </p:grpSp>
        <p:sp>
          <p:nvSpPr>
            <p:cNvPr id="87172" name="Line 119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7173" name="Line 1193"/>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209980" name="Group 248"/>
          <p:cNvGrpSpPr>
            <a:grpSpLocks/>
          </p:cNvGrpSpPr>
          <p:nvPr/>
        </p:nvGrpSpPr>
        <p:grpSpPr bwMode="auto">
          <a:xfrm>
            <a:off x="7218363" y="1558925"/>
            <a:ext cx="358775" cy="623888"/>
            <a:chOff x="4140" y="429"/>
            <a:chExt cx="1425" cy="2396"/>
          </a:xfrm>
        </p:grpSpPr>
        <p:sp>
          <p:nvSpPr>
            <p:cNvPr id="210015"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87137" name="Rectangle 149"/>
            <p:cNvSpPr>
              <a:spLocks noChangeArrowheads="1"/>
            </p:cNvSpPr>
            <p:nvPr/>
          </p:nvSpPr>
          <p:spPr bwMode="auto">
            <a:xfrm>
              <a:off x="4203" y="429"/>
              <a:ext cx="1053"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0017"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0018"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87140" name="Rectangle 152"/>
            <p:cNvSpPr>
              <a:spLocks noChangeArrowheads="1"/>
            </p:cNvSpPr>
            <p:nvPr/>
          </p:nvSpPr>
          <p:spPr bwMode="auto">
            <a:xfrm>
              <a:off x="4209" y="691"/>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0020" name="Group 153"/>
            <p:cNvGrpSpPr>
              <a:grpSpLocks/>
            </p:cNvGrpSpPr>
            <p:nvPr/>
          </p:nvGrpSpPr>
          <p:grpSpPr bwMode="auto">
            <a:xfrm>
              <a:off x="4749" y="668"/>
              <a:ext cx="581" cy="145"/>
              <a:chOff x="614" y="2568"/>
              <a:chExt cx="725" cy="139"/>
            </a:xfrm>
          </p:grpSpPr>
          <p:sp>
            <p:nvSpPr>
              <p:cNvPr id="87166" name="AutoShape 154"/>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67" name="AutoShape 155"/>
              <p:cNvSpPr>
                <a:spLocks noChangeArrowheads="1"/>
              </p:cNvSpPr>
              <p:nvPr/>
            </p:nvSpPr>
            <p:spPr bwMode="auto">
              <a:xfrm>
                <a:off x="633" y="2584"/>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7142" name="Rectangle 156"/>
            <p:cNvSpPr>
              <a:spLocks noChangeArrowheads="1"/>
            </p:cNvSpPr>
            <p:nvPr/>
          </p:nvSpPr>
          <p:spPr bwMode="auto">
            <a:xfrm>
              <a:off x="4222" y="1020"/>
              <a:ext cx="599" cy="4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0022" name="Group 157"/>
            <p:cNvGrpSpPr>
              <a:grpSpLocks/>
            </p:cNvGrpSpPr>
            <p:nvPr/>
          </p:nvGrpSpPr>
          <p:grpSpPr bwMode="auto">
            <a:xfrm>
              <a:off x="4747" y="994"/>
              <a:ext cx="581" cy="134"/>
              <a:chOff x="614" y="2568"/>
              <a:chExt cx="725" cy="139"/>
            </a:xfrm>
          </p:grpSpPr>
          <p:sp>
            <p:nvSpPr>
              <p:cNvPr id="87164" name="AutoShape 158"/>
              <p:cNvSpPr>
                <a:spLocks noChangeArrowheads="1"/>
              </p:cNvSpPr>
              <p:nvPr/>
            </p:nvSpPr>
            <p:spPr bwMode="auto">
              <a:xfrm>
                <a:off x="612" y="2570"/>
                <a:ext cx="724"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65" name="AutoShape 159"/>
              <p:cNvSpPr>
                <a:spLocks noChangeArrowheads="1"/>
              </p:cNvSpPr>
              <p:nvPr/>
            </p:nvSpPr>
            <p:spPr bwMode="auto">
              <a:xfrm>
                <a:off x="628" y="2589"/>
                <a:ext cx="692"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7144" name="Rectangle 160"/>
            <p:cNvSpPr>
              <a:spLocks noChangeArrowheads="1"/>
            </p:cNvSpPr>
            <p:nvPr/>
          </p:nvSpPr>
          <p:spPr bwMode="auto">
            <a:xfrm>
              <a:off x="4216" y="1356"/>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45" name="Rectangle 161"/>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0025" name="Group 162"/>
            <p:cNvGrpSpPr>
              <a:grpSpLocks/>
            </p:cNvGrpSpPr>
            <p:nvPr/>
          </p:nvGrpSpPr>
          <p:grpSpPr bwMode="auto">
            <a:xfrm>
              <a:off x="4735" y="1627"/>
              <a:ext cx="582" cy="151"/>
              <a:chOff x="614" y="2568"/>
              <a:chExt cx="725" cy="139"/>
            </a:xfrm>
          </p:grpSpPr>
          <p:sp>
            <p:nvSpPr>
              <p:cNvPr id="87162" name="AutoShape 163"/>
              <p:cNvSpPr>
                <a:spLocks noChangeArrowheads="1"/>
              </p:cNvSpPr>
              <p:nvPr/>
            </p:nvSpPr>
            <p:spPr bwMode="auto">
              <a:xfrm>
                <a:off x="611" y="2576"/>
                <a:ext cx="730" cy="12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63" name="AutoShape 164"/>
              <p:cNvSpPr>
                <a:spLocks noChangeArrowheads="1"/>
              </p:cNvSpPr>
              <p:nvPr/>
            </p:nvSpPr>
            <p:spPr bwMode="auto">
              <a:xfrm>
                <a:off x="627" y="2588"/>
                <a:ext cx="69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10026"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0027" name="Group 166"/>
            <p:cNvGrpSpPr>
              <a:grpSpLocks/>
            </p:cNvGrpSpPr>
            <p:nvPr/>
          </p:nvGrpSpPr>
          <p:grpSpPr bwMode="auto">
            <a:xfrm>
              <a:off x="4739" y="1327"/>
              <a:ext cx="582" cy="139"/>
              <a:chOff x="614" y="2568"/>
              <a:chExt cx="725" cy="139"/>
            </a:xfrm>
          </p:grpSpPr>
          <p:sp>
            <p:nvSpPr>
              <p:cNvPr id="87160" name="AutoShape 167"/>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61" name="AutoShape 168"/>
              <p:cNvSpPr>
                <a:spLocks noChangeArrowheads="1"/>
              </p:cNvSpPr>
              <p:nvPr/>
            </p:nvSpPr>
            <p:spPr bwMode="auto">
              <a:xfrm>
                <a:off x="630" y="2585"/>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7149" name="Rectangle 169"/>
            <p:cNvSpPr>
              <a:spLocks noChangeArrowheads="1"/>
            </p:cNvSpPr>
            <p:nvPr/>
          </p:nvSpPr>
          <p:spPr bwMode="auto">
            <a:xfrm>
              <a:off x="5250" y="429"/>
              <a:ext cx="69"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0029"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0030"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87152" name="Oval 172"/>
            <p:cNvSpPr>
              <a:spLocks noChangeArrowheads="1"/>
            </p:cNvSpPr>
            <p:nvPr/>
          </p:nvSpPr>
          <p:spPr bwMode="auto">
            <a:xfrm>
              <a:off x="5515" y="2612"/>
              <a:ext cx="50"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0032"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87154" name="AutoShape 174"/>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55" name="AutoShape 175"/>
            <p:cNvSpPr>
              <a:spLocks noChangeArrowheads="1"/>
            </p:cNvSpPr>
            <p:nvPr/>
          </p:nvSpPr>
          <p:spPr bwMode="auto">
            <a:xfrm>
              <a:off x="4203" y="2709"/>
              <a:ext cx="1072"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56" name="Oval 176"/>
            <p:cNvSpPr>
              <a:spLocks noChangeArrowheads="1"/>
            </p:cNvSpPr>
            <p:nvPr/>
          </p:nvSpPr>
          <p:spPr bwMode="auto">
            <a:xfrm>
              <a:off x="4310" y="2386"/>
              <a:ext cx="158" cy="140"/>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57" name="Oval 177"/>
            <p:cNvSpPr>
              <a:spLocks noChangeArrowheads="1"/>
            </p:cNvSpPr>
            <p:nvPr/>
          </p:nvSpPr>
          <p:spPr bwMode="auto">
            <a:xfrm>
              <a:off x="4487" y="2386"/>
              <a:ext cx="158" cy="14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87158" name="Oval 178"/>
            <p:cNvSpPr>
              <a:spLocks noChangeArrowheads="1"/>
            </p:cNvSpPr>
            <p:nvPr/>
          </p:nvSpPr>
          <p:spPr bwMode="auto">
            <a:xfrm>
              <a:off x="4663" y="2380"/>
              <a:ext cx="158" cy="140"/>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59" name="Rectangle 179"/>
            <p:cNvSpPr>
              <a:spLocks noChangeArrowheads="1"/>
            </p:cNvSpPr>
            <p:nvPr/>
          </p:nvSpPr>
          <p:spPr bwMode="auto">
            <a:xfrm>
              <a:off x="5061" y="1837"/>
              <a:ext cx="88" cy="75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09981" name="Group 248"/>
          <p:cNvGrpSpPr>
            <a:grpSpLocks/>
          </p:cNvGrpSpPr>
          <p:nvPr/>
        </p:nvGrpSpPr>
        <p:grpSpPr bwMode="auto">
          <a:xfrm>
            <a:off x="2876550" y="4454525"/>
            <a:ext cx="358775" cy="623888"/>
            <a:chOff x="4140" y="429"/>
            <a:chExt cx="1425" cy="2396"/>
          </a:xfrm>
        </p:grpSpPr>
        <p:sp>
          <p:nvSpPr>
            <p:cNvPr id="209983"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87105" name="Rectangle 149"/>
            <p:cNvSpPr>
              <a:spLocks noChangeArrowheads="1"/>
            </p:cNvSpPr>
            <p:nvPr/>
          </p:nvSpPr>
          <p:spPr bwMode="auto">
            <a:xfrm>
              <a:off x="4203" y="429"/>
              <a:ext cx="1053"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09985"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09986"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87108" name="Rectangle 152"/>
            <p:cNvSpPr>
              <a:spLocks noChangeArrowheads="1"/>
            </p:cNvSpPr>
            <p:nvPr/>
          </p:nvSpPr>
          <p:spPr bwMode="auto">
            <a:xfrm>
              <a:off x="4209" y="691"/>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09988" name="Group 153"/>
            <p:cNvGrpSpPr>
              <a:grpSpLocks/>
            </p:cNvGrpSpPr>
            <p:nvPr/>
          </p:nvGrpSpPr>
          <p:grpSpPr bwMode="auto">
            <a:xfrm>
              <a:off x="4749" y="668"/>
              <a:ext cx="581" cy="145"/>
              <a:chOff x="614" y="2568"/>
              <a:chExt cx="725" cy="139"/>
            </a:xfrm>
          </p:grpSpPr>
          <p:sp>
            <p:nvSpPr>
              <p:cNvPr id="87134" name="AutoShape 154"/>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35" name="AutoShape 155"/>
              <p:cNvSpPr>
                <a:spLocks noChangeArrowheads="1"/>
              </p:cNvSpPr>
              <p:nvPr/>
            </p:nvSpPr>
            <p:spPr bwMode="auto">
              <a:xfrm>
                <a:off x="633" y="2584"/>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7110" name="Rectangle 156"/>
            <p:cNvSpPr>
              <a:spLocks noChangeArrowheads="1"/>
            </p:cNvSpPr>
            <p:nvPr/>
          </p:nvSpPr>
          <p:spPr bwMode="auto">
            <a:xfrm>
              <a:off x="4222" y="1020"/>
              <a:ext cx="599" cy="4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09990" name="Group 157"/>
            <p:cNvGrpSpPr>
              <a:grpSpLocks/>
            </p:cNvGrpSpPr>
            <p:nvPr/>
          </p:nvGrpSpPr>
          <p:grpSpPr bwMode="auto">
            <a:xfrm>
              <a:off x="4747" y="994"/>
              <a:ext cx="581" cy="134"/>
              <a:chOff x="614" y="2568"/>
              <a:chExt cx="725" cy="139"/>
            </a:xfrm>
          </p:grpSpPr>
          <p:sp>
            <p:nvSpPr>
              <p:cNvPr id="87132" name="AutoShape 158"/>
              <p:cNvSpPr>
                <a:spLocks noChangeArrowheads="1"/>
              </p:cNvSpPr>
              <p:nvPr/>
            </p:nvSpPr>
            <p:spPr bwMode="auto">
              <a:xfrm>
                <a:off x="612" y="2570"/>
                <a:ext cx="724"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33" name="AutoShape 159"/>
              <p:cNvSpPr>
                <a:spLocks noChangeArrowheads="1"/>
              </p:cNvSpPr>
              <p:nvPr/>
            </p:nvSpPr>
            <p:spPr bwMode="auto">
              <a:xfrm>
                <a:off x="628" y="2589"/>
                <a:ext cx="692"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7112" name="Rectangle 160"/>
            <p:cNvSpPr>
              <a:spLocks noChangeArrowheads="1"/>
            </p:cNvSpPr>
            <p:nvPr/>
          </p:nvSpPr>
          <p:spPr bwMode="auto">
            <a:xfrm>
              <a:off x="4216" y="1356"/>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13" name="Rectangle 161"/>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09993" name="Group 162"/>
            <p:cNvGrpSpPr>
              <a:grpSpLocks/>
            </p:cNvGrpSpPr>
            <p:nvPr/>
          </p:nvGrpSpPr>
          <p:grpSpPr bwMode="auto">
            <a:xfrm>
              <a:off x="4735" y="1627"/>
              <a:ext cx="582" cy="151"/>
              <a:chOff x="614" y="2568"/>
              <a:chExt cx="725" cy="139"/>
            </a:xfrm>
          </p:grpSpPr>
          <p:sp>
            <p:nvSpPr>
              <p:cNvPr id="87130" name="AutoShape 163"/>
              <p:cNvSpPr>
                <a:spLocks noChangeArrowheads="1"/>
              </p:cNvSpPr>
              <p:nvPr/>
            </p:nvSpPr>
            <p:spPr bwMode="auto">
              <a:xfrm>
                <a:off x="611" y="2576"/>
                <a:ext cx="730" cy="12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31" name="AutoShape 164"/>
              <p:cNvSpPr>
                <a:spLocks noChangeArrowheads="1"/>
              </p:cNvSpPr>
              <p:nvPr/>
            </p:nvSpPr>
            <p:spPr bwMode="auto">
              <a:xfrm>
                <a:off x="627" y="2588"/>
                <a:ext cx="69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09994"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09995" name="Group 166"/>
            <p:cNvGrpSpPr>
              <a:grpSpLocks/>
            </p:cNvGrpSpPr>
            <p:nvPr/>
          </p:nvGrpSpPr>
          <p:grpSpPr bwMode="auto">
            <a:xfrm>
              <a:off x="4739" y="1327"/>
              <a:ext cx="582" cy="139"/>
              <a:chOff x="614" y="2568"/>
              <a:chExt cx="725" cy="139"/>
            </a:xfrm>
          </p:grpSpPr>
          <p:sp>
            <p:nvSpPr>
              <p:cNvPr id="87128" name="AutoShape 167"/>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29" name="AutoShape 168"/>
              <p:cNvSpPr>
                <a:spLocks noChangeArrowheads="1"/>
              </p:cNvSpPr>
              <p:nvPr/>
            </p:nvSpPr>
            <p:spPr bwMode="auto">
              <a:xfrm>
                <a:off x="630" y="2585"/>
                <a:ext cx="691"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7117" name="Rectangle 169"/>
            <p:cNvSpPr>
              <a:spLocks noChangeArrowheads="1"/>
            </p:cNvSpPr>
            <p:nvPr/>
          </p:nvSpPr>
          <p:spPr bwMode="auto">
            <a:xfrm>
              <a:off x="5250" y="429"/>
              <a:ext cx="69"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09997"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09998"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87120" name="Oval 172"/>
            <p:cNvSpPr>
              <a:spLocks noChangeArrowheads="1"/>
            </p:cNvSpPr>
            <p:nvPr/>
          </p:nvSpPr>
          <p:spPr bwMode="auto">
            <a:xfrm>
              <a:off x="5515" y="2612"/>
              <a:ext cx="50"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0000"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87122" name="AutoShape 174"/>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23" name="AutoShape 175"/>
            <p:cNvSpPr>
              <a:spLocks noChangeArrowheads="1"/>
            </p:cNvSpPr>
            <p:nvPr/>
          </p:nvSpPr>
          <p:spPr bwMode="auto">
            <a:xfrm>
              <a:off x="4203" y="2709"/>
              <a:ext cx="1072"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24" name="Oval 176"/>
            <p:cNvSpPr>
              <a:spLocks noChangeArrowheads="1"/>
            </p:cNvSpPr>
            <p:nvPr/>
          </p:nvSpPr>
          <p:spPr bwMode="auto">
            <a:xfrm>
              <a:off x="4310" y="2386"/>
              <a:ext cx="158" cy="140"/>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25" name="Oval 177"/>
            <p:cNvSpPr>
              <a:spLocks noChangeArrowheads="1"/>
            </p:cNvSpPr>
            <p:nvPr/>
          </p:nvSpPr>
          <p:spPr bwMode="auto">
            <a:xfrm>
              <a:off x="4487" y="2386"/>
              <a:ext cx="158" cy="14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87126" name="Oval 178"/>
            <p:cNvSpPr>
              <a:spLocks noChangeArrowheads="1"/>
            </p:cNvSpPr>
            <p:nvPr/>
          </p:nvSpPr>
          <p:spPr bwMode="auto">
            <a:xfrm>
              <a:off x="4663" y="2380"/>
              <a:ext cx="158" cy="140"/>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7127" name="Rectangle 179"/>
            <p:cNvSpPr>
              <a:spLocks noChangeArrowheads="1"/>
            </p:cNvSpPr>
            <p:nvPr/>
          </p:nvSpPr>
          <p:spPr bwMode="auto">
            <a:xfrm>
              <a:off x="5061" y="1837"/>
              <a:ext cx="88" cy="756"/>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pic>
        <p:nvPicPr>
          <p:cNvPr id="209982" name="Picture 22" descr="underline_base"/>
          <p:cNvPicPr>
            <a:picLocks noChangeArrowheads="1"/>
          </p:cNvPicPr>
          <p:nvPr/>
        </p:nvPicPr>
        <p:blipFill>
          <a:blip r:embed="rId7" cstate="print"/>
          <a:srcRect/>
          <a:stretch>
            <a:fillRect/>
          </a:stretch>
        </p:blipFill>
        <p:spPr bwMode="auto">
          <a:xfrm>
            <a:off x="571500" y="746125"/>
            <a:ext cx="4570413" cy="173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9788"/>
                                        </p:tgtEl>
                                        <p:attrNameLst>
                                          <p:attrName>style.visibility</p:attrName>
                                        </p:attrNameLst>
                                      </p:cBhvr>
                                      <p:to>
                                        <p:strVal val="visible"/>
                                      </p:to>
                                    </p:set>
                                    <p:animEffect transition="in" filter="wipe(left)">
                                      <p:cBhvr>
                                        <p:cTn id="7" dur="500"/>
                                        <p:tgtEl>
                                          <p:spTgt spid="699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99797"/>
                                        </p:tgtEl>
                                        <p:attrNameLst>
                                          <p:attrName>style.visibility</p:attrName>
                                        </p:attrNameLst>
                                      </p:cBhvr>
                                      <p:to>
                                        <p:strVal val="visible"/>
                                      </p:to>
                                    </p:set>
                                    <p:animEffect transition="in" filter="wipe(right)">
                                      <p:cBhvr>
                                        <p:cTn id="12" dur="500"/>
                                        <p:tgtEl>
                                          <p:spTgt spid="6997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97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9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796" grpId="0"/>
      <p:bldP spid="6997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5" name="Group 156"/>
          <p:cNvGrpSpPr>
            <a:grpSpLocks/>
          </p:cNvGrpSpPr>
          <p:nvPr/>
        </p:nvGrpSpPr>
        <p:grpSpPr bwMode="auto">
          <a:xfrm>
            <a:off x="773113" y="1273175"/>
            <a:ext cx="3554412" cy="3067050"/>
            <a:chOff x="773113" y="1273175"/>
            <a:chExt cx="3554412" cy="3066395"/>
          </a:xfrm>
        </p:grpSpPr>
        <p:sp>
          <p:nvSpPr>
            <p:cNvPr id="211062"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w="9525">
              <a:noFill/>
              <a:round/>
              <a:headEnd/>
              <a:tailEnd/>
            </a:ln>
          </p:spPr>
          <p:txBody>
            <a:bodyPr wrap="none" anchor="ctr"/>
            <a:lstStyle/>
            <a:p>
              <a:endParaRPr lang="en-US"/>
            </a:p>
          </p:txBody>
        </p:sp>
        <p:sp>
          <p:nvSpPr>
            <p:cNvPr id="211063" name="Line 36"/>
            <p:cNvSpPr>
              <a:spLocks noChangeShapeType="1"/>
            </p:cNvSpPr>
            <p:nvPr/>
          </p:nvSpPr>
          <p:spPr bwMode="auto">
            <a:xfrm flipV="1">
              <a:off x="3775075" y="2344738"/>
              <a:ext cx="155575" cy="142875"/>
            </a:xfrm>
            <a:prstGeom prst="line">
              <a:avLst/>
            </a:prstGeom>
            <a:noFill/>
            <a:ln w="9525">
              <a:solidFill>
                <a:srgbClr val="000000"/>
              </a:solidFill>
              <a:round/>
              <a:headEnd/>
              <a:tailEnd/>
            </a:ln>
          </p:spPr>
          <p:txBody>
            <a:bodyPr/>
            <a:lstStyle/>
            <a:p>
              <a:endParaRPr lang="en-US"/>
            </a:p>
          </p:txBody>
        </p:sp>
        <p:sp>
          <p:nvSpPr>
            <p:cNvPr id="211064" name="Line 43"/>
            <p:cNvSpPr>
              <a:spLocks noChangeShapeType="1"/>
            </p:cNvSpPr>
            <p:nvPr/>
          </p:nvSpPr>
          <p:spPr bwMode="auto">
            <a:xfrm flipV="1">
              <a:off x="2665413" y="2517775"/>
              <a:ext cx="695325" cy="0"/>
            </a:xfrm>
            <a:prstGeom prst="line">
              <a:avLst/>
            </a:prstGeom>
            <a:noFill/>
            <a:ln w="9525">
              <a:solidFill>
                <a:srgbClr val="000000"/>
              </a:solidFill>
              <a:round/>
              <a:headEnd/>
              <a:tailEnd/>
            </a:ln>
          </p:spPr>
          <p:txBody>
            <a:bodyPr/>
            <a:lstStyle/>
            <a:p>
              <a:endParaRPr lang="en-US"/>
            </a:p>
          </p:txBody>
        </p:sp>
        <p:sp>
          <p:nvSpPr>
            <p:cNvPr id="211065"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p:spPr>
          <p:txBody>
            <a:bodyPr/>
            <a:lstStyle/>
            <a:p>
              <a:endParaRPr lang="en-US"/>
            </a:p>
          </p:txBody>
        </p:sp>
        <p:sp>
          <p:nvSpPr>
            <p:cNvPr id="211066" name="Line 48"/>
            <p:cNvSpPr>
              <a:spLocks noChangeShapeType="1"/>
            </p:cNvSpPr>
            <p:nvPr/>
          </p:nvSpPr>
          <p:spPr bwMode="auto">
            <a:xfrm flipV="1">
              <a:off x="3279775" y="2736850"/>
              <a:ext cx="512763" cy="612775"/>
            </a:xfrm>
            <a:prstGeom prst="line">
              <a:avLst/>
            </a:prstGeom>
            <a:noFill/>
            <a:ln w="9525">
              <a:solidFill>
                <a:srgbClr val="000000"/>
              </a:solidFill>
              <a:round/>
              <a:headEnd/>
              <a:tailEnd/>
            </a:ln>
          </p:spPr>
          <p:txBody>
            <a:bodyPr/>
            <a:lstStyle/>
            <a:p>
              <a:endParaRPr lang="en-US"/>
            </a:p>
          </p:txBody>
        </p:sp>
        <p:sp>
          <p:nvSpPr>
            <p:cNvPr id="88188"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smtClean="0">
                  <a:solidFill>
                    <a:srgbClr val="000000"/>
                  </a:solidFill>
                  <a:latin typeface="Arial" charset="0"/>
                  <a:cs typeface="Arial" charset="0"/>
                </a:rPr>
                <a:t>router</a:t>
              </a:r>
            </a:p>
            <a:p>
              <a:pPr>
                <a:defRPr/>
              </a:pPr>
              <a:r>
                <a:rPr lang="en-US" sz="1400" smtClean="0">
                  <a:solidFill>
                    <a:srgbClr val="000000"/>
                  </a:solidFill>
                  <a:latin typeface="Arial" charset="0"/>
                  <a:cs typeface="Arial" charset="0"/>
                </a:rPr>
                <a:t>(runs DHCP)</a:t>
              </a:r>
            </a:p>
          </p:txBody>
        </p:sp>
        <p:grpSp>
          <p:nvGrpSpPr>
            <p:cNvPr id="211068" name="Group 356"/>
            <p:cNvGrpSpPr>
              <a:grpSpLocks/>
            </p:cNvGrpSpPr>
            <p:nvPr/>
          </p:nvGrpSpPr>
          <p:grpSpPr bwMode="auto">
            <a:xfrm>
              <a:off x="1653422" y="1982680"/>
              <a:ext cx="843032" cy="814871"/>
              <a:chOff x="313" y="1497"/>
              <a:chExt cx="1152" cy="1014"/>
            </a:xfrm>
          </p:grpSpPr>
          <p:pic>
            <p:nvPicPr>
              <p:cNvPr id="211120" name="Picture 354" descr="laptop_stylized_small"/>
              <p:cNvPicPr>
                <a:picLocks noChangeAspect="1" noChangeArrowheads="1"/>
              </p:cNvPicPr>
              <p:nvPr/>
            </p:nvPicPr>
            <p:blipFill>
              <a:blip r:embed="rId2" cstate="print"/>
              <a:srcRect/>
              <a:stretch>
                <a:fillRect/>
              </a:stretch>
            </p:blipFill>
            <p:spPr bwMode="auto">
              <a:xfrm>
                <a:off x="313" y="1727"/>
                <a:ext cx="1152" cy="784"/>
              </a:xfrm>
              <a:prstGeom prst="rect">
                <a:avLst/>
              </a:prstGeom>
              <a:noFill/>
              <a:ln w="9525">
                <a:noFill/>
                <a:miter lim="800000"/>
                <a:headEnd/>
                <a:tailEnd/>
              </a:ln>
            </p:spPr>
          </p:pic>
          <p:pic>
            <p:nvPicPr>
              <p:cNvPr id="211121" name="Picture 355" descr="antenna_stylized"/>
              <p:cNvPicPr>
                <a:picLocks noChangeAspect="1" noChangeArrowheads="1"/>
              </p:cNvPicPr>
              <p:nvPr/>
            </p:nvPicPr>
            <p:blipFill>
              <a:blip r:embed="rId3" cstate="print"/>
              <a:srcRect/>
              <a:stretch>
                <a:fillRect/>
              </a:stretch>
            </p:blipFill>
            <p:spPr bwMode="auto">
              <a:xfrm>
                <a:off x="334" y="1497"/>
                <a:ext cx="1113" cy="650"/>
              </a:xfrm>
              <a:prstGeom prst="rect">
                <a:avLst/>
              </a:prstGeom>
              <a:noFill/>
              <a:ln w="9525">
                <a:noFill/>
                <a:miter lim="800000"/>
                <a:headEnd/>
                <a:tailEnd/>
              </a:ln>
            </p:spPr>
          </p:pic>
        </p:grpSp>
        <p:pic>
          <p:nvPicPr>
            <p:cNvPr id="881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6"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167"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168" name="Rectangle 43"/>
            <p:cNvSpPr>
              <a:spLocks noChangeArrowheads="1"/>
            </p:cNvSpPr>
            <p:nvPr/>
          </p:nvSpPr>
          <p:spPr bwMode="auto">
            <a:xfrm rot="-54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grpSp>
          <p:nvGrpSpPr>
            <p:cNvPr id="211073" name="Group 248"/>
            <p:cNvGrpSpPr>
              <a:grpSpLocks/>
            </p:cNvGrpSpPr>
            <p:nvPr/>
          </p:nvGrpSpPr>
          <p:grpSpPr bwMode="auto">
            <a:xfrm>
              <a:off x="2597285" y="3210128"/>
              <a:ext cx="332569" cy="581078"/>
              <a:chOff x="4140" y="429"/>
              <a:chExt cx="1425" cy="2396"/>
            </a:xfrm>
          </p:grpSpPr>
          <p:sp>
            <p:nvSpPr>
              <p:cNvPr id="211088"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88210"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1090"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1091"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88213"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1093" name="Group 153"/>
              <p:cNvGrpSpPr>
                <a:grpSpLocks/>
              </p:cNvGrpSpPr>
              <p:nvPr/>
            </p:nvGrpSpPr>
            <p:grpSpPr bwMode="auto">
              <a:xfrm>
                <a:off x="4749" y="668"/>
                <a:ext cx="581" cy="145"/>
                <a:chOff x="614" y="2568"/>
                <a:chExt cx="725" cy="139"/>
              </a:xfrm>
            </p:grpSpPr>
            <p:sp>
              <p:nvSpPr>
                <p:cNvPr id="88239"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240"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8215"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1095" name="Group 157"/>
              <p:cNvGrpSpPr>
                <a:grpSpLocks/>
              </p:cNvGrpSpPr>
              <p:nvPr/>
            </p:nvGrpSpPr>
            <p:grpSpPr bwMode="auto">
              <a:xfrm>
                <a:off x="4747" y="994"/>
                <a:ext cx="581" cy="134"/>
                <a:chOff x="614" y="2568"/>
                <a:chExt cx="725" cy="139"/>
              </a:xfrm>
            </p:grpSpPr>
            <p:sp>
              <p:nvSpPr>
                <p:cNvPr id="88237"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238"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8217"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218"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1098" name="Group 162"/>
              <p:cNvGrpSpPr>
                <a:grpSpLocks/>
              </p:cNvGrpSpPr>
              <p:nvPr/>
            </p:nvGrpSpPr>
            <p:grpSpPr bwMode="auto">
              <a:xfrm>
                <a:off x="4735" y="1627"/>
                <a:ext cx="582" cy="151"/>
                <a:chOff x="614" y="2568"/>
                <a:chExt cx="725" cy="139"/>
              </a:xfrm>
            </p:grpSpPr>
            <p:sp>
              <p:nvSpPr>
                <p:cNvPr id="88235"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236"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11099"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1100" name="Group 166"/>
              <p:cNvGrpSpPr>
                <a:grpSpLocks/>
              </p:cNvGrpSpPr>
              <p:nvPr/>
            </p:nvGrpSpPr>
            <p:grpSpPr bwMode="auto">
              <a:xfrm>
                <a:off x="4739" y="1327"/>
                <a:ext cx="582" cy="139"/>
                <a:chOff x="614" y="2568"/>
                <a:chExt cx="725" cy="139"/>
              </a:xfrm>
            </p:grpSpPr>
            <p:sp>
              <p:nvSpPr>
                <p:cNvPr id="88233"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234"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8222"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1102"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1103"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88225"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1105"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88227" name="AutoShape 174"/>
              <p:cNvSpPr>
                <a:spLocks noChangeArrowheads="1"/>
              </p:cNvSpPr>
              <p:nvPr/>
            </p:nvSpPr>
            <p:spPr bwMode="auto">
              <a:xfrm>
                <a:off x="4139" y="2678"/>
                <a:ext cx="1204" cy="16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228"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229"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230"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88231"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232"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1074" name="Group 48"/>
            <p:cNvGrpSpPr>
              <a:grpSpLocks/>
            </p:cNvGrpSpPr>
            <p:nvPr/>
          </p:nvGrpSpPr>
          <p:grpSpPr bwMode="auto">
            <a:xfrm>
              <a:off x="2795471" y="3465563"/>
              <a:ext cx="735669" cy="376863"/>
              <a:chOff x="3600" y="219"/>
              <a:chExt cx="360" cy="175"/>
            </a:xfrm>
          </p:grpSpPr>
          <p:sp>
            <p:nvSpPr>
              <p:cNvPr id="88196"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97"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8198"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8199"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8200"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1080" name="Group 54"/>
              <p:cNvGrpSpPr>
                <a:grpSpLocks/>
              </p:cNvGrpSpPr>
              <p:nvPr/>
            </p:nvGrpSpPr>
            <p:grpSpPr bwMode="auto">
              <a:xfrm>
                <a:off x="3686" y="244"/>
                <a:ext cx="177" cy="66"/>
                <a:chOff x="2848" y="848"/>
                <a:chExt cx="140" cy="98"/>
              </a:xfrm>
            </p:grpSpPr>
            <p:sp>
              <p:nvSpPr>
                <p:cNvPr id="88206"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8207"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8208"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11081" name="Group 58"/>
              <p:cNvGrpSpPr>
                <a:grpSpLocks/>
              </p:cNvGrpSpPr>
              <p:nvPr/>
            </p:nvGrpSpPr>
            <p:grpSpPr bwMode="auto">
              <a:xfrm flipV="1">
                <a:off x="3686" y="243"/>
                <a:ext cx="177" cy="66"/>
                <a:chOff x="2848" y="848"/>
                <a:chExt cx="140" cy="98"/>
              </a:xfrm>
            </p:grpSpPr>
            <p:sp>
              <p:nvSpPr>
                <p:cNvPr id="88203"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8204"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8205" name="Line 61"/>
                <p:cNvSpPr>
                  <a:spLocks noChangeShapeType="1"/>
                </p:cNvSpPr>
                <p:nvPr/>
              </p:nvSpPr>
              <p:spPr bwMode="auto">
                <a:xfrm>
                  <a:off x="2894" y="853"/>
                  <a:ext cx="52" cy="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sp>
        <p:nvSpPr>
          <p:cNvPr id="88067"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88068"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5EF94233-D2D0-4631-A7E0-1BD7BC0147AE}" type="slidenum">
              <a:rPr lang="en-US">
                <a:solidFill>
                  <a:srgbClr val="000000"/>
                </a:solidFill>
              </a:rPr>
              <a:pPr/>
              <a:t>27</a:t>
            </a:fld>
            <a:endParaRPr lang="en-US">
              <a:solidFill>
                <a:srgbClr val="000000"/>
              </a:solidFill>
            </a:endParaRPr>
          </a:p>
        </p:txBody>
      </p:sp>
      <p:sp>
        <p:nvSpPr>
          <p:cNvPr id="88069" name="Rectangle 2"/>
          <p:cNvSpPr>
            <a:spLocks noGrp="1" noChangeArrowheads="1"/>
          </p:cNvSpPr>
          <p:nvPr>
            <p:ph type="title"/>
          </p:nvPr>
        </p:nvSpPr>
        <p:spPr>
          <a:xfrm>
            <a:off x="323850" y="9525"/>
            <a:ext cx="8034338" cy="996950"/>
          </a:xfrm>
        </p:spPr>
        <p:txBody>
          <a:bodyPr/>
          <a:lstStyle/>
          <a:p>
            <a:r>
              <a:rPr lang="en-US" sz="3200" smtClean="0"/>
              <a:t>A day in the life… connecting to the Internet</a:t>
            </a:r>
          </a:p>
        </p:txBody>
      </p:sp>
      <p:sp>
        <p:nvSpPr>
          <p:cNvPr id="701629" name="Rectangle 189"/>
          <p:cNvSpPr>
            <a:spLocks noGrp="1" noChangeArrowheads="1"/>
          </p:cNvSpPr>
          <p:nvPr>
            <p:ph type="body" idx="1"/>
          </p:nvPr>
        </p:nvSpPr>
        <p:spPr>
          <a:xfrm>
            <a:off x="5037138" y="1128713"/>
            <a:ext cx="3732212" cy="1262062"/>
          </a:xfrm>
        </p:spPr>
        <p:txBody>
          <a:bodyPr/>
          <a:lstStyle/>
          <a:p>
            <a:pPr>
              <a:buFont typeface="Wingdings" charset="0"/>
              <a:buChar char="v"/>
              <a:defRPr/>
            </a:pPr>
            <a:r>
              <a:rPr lang="en-US" sz="2200">
                <a:ea typeface="ＭＳ Ｐゴシック" charset="0"/>
                <a:cs typeface="+mn-cs"/>
              </a:rPr>
              <a:t>connecting laptop needs to get its own IP address, addr of first-hop router, addr of DNS server: use </a:t>
            </a:r>
            <a:r>
              <a:rPr lang="en-US" sz="2200" i="1">
                <a:solidFill>
                  <a:srgbClr val="C00000"/>
                </a:solidFill>
                <a:ea typeface="ＭＳ Ｐゴシック" charset="0"/>
                <a:cs typeface="+mn-cs"/>
              </a:rPr>
              <a:t>DHCP</a:t>
            </a:r>
          </a:p>
        </p:txBody>
      </p:sp>
      <p:sp>
        <p:nvSpPr>
          <p:cNvPr id="701661" name="AutoShape 221"/>
          <p:cNvSpPr>
            <a:spLocks noChangeArrowheads="1"/>
          </p:cNvSpPr>
          <p:nvPr/>
        </p:nvSpPr>
        <p:spPr bwMode="auto">
          <a:xfrm>
            <a:off x="830263" y="2266950"/>
            <a:ext cx="976312"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noFill/>
            <a:miter lim="800000"/>
            <a:headEnd/>
            <a:tailEnd/>
          </a:ln>
          <a:effectLst/>
        </p:spPr>
        <p:txBody>
          <a:bodyPr wrap="none" anchor="ctr"/>
          <a:lstStyle/>
          <a:p>
            <a:endParaRPr lang="en-US"/>
          </a:p>
        </p:txBody>
      </p:sp>
      <p:grpSp>
        <p:nvGrpSpPr>
          <p:cNvPr id="701690" name="Group 250"/>
          <p:cNvGrpSpPr>
            <a:grpSpLocks/>
          </p:cNvGrpSpPr>
          <p:nvPr/>
        </p:nvGrpSpPr>
        <p:grpSpPr bwMode="auto">
          <a:xfrm>
            <a:off x="1195388" y="1081088"/>
            <a:ext cx="976312" cy="1460500"/>
            <a:chOff x="651" y="681"/>
            <a:chExt cx="615" cy="920"/>
          </a:xfrm>
        </p:grpSpPr>
        <p:sp>
          <p:nvSpPr>
            <p:cNvPr id="211054" name="Freeform 249"/>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1055" name="Group 248"/>
            <p:cNvGrpSpPr>
              <a:grpSpLocks/>
            </p:cNvGrpSpPr>
            <p:nvPr/>
          </p:nvGrpSpPr>
          <p:grpSpPr bwMode="auto">
            <a:xfrm>
              <a:off x="651" y="681"/>
              <a:ext cx="501" cy="828"/>
              <a:chOff x="569" y="2954"/>
              <a:chExt cx="501" cy="828"/>
            </a:xfrm>
          </p:grpSpPr>
          <p:sp>
            <p:nvSpPr>
              <p:cNvPr id="88177" name="Rectangle 242"/>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78" name="Text Box 241"/>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solidFill>
                      <a:srgbClr val="000000"/>
                    </a:solidFill>
                    <a:latin typeface="Arial" charset="0"/>
                  </a:rPr>
                  <a:t>DHCP</a:t>
                </a:r>
              </a:p>
              <a:p>
                <a:pPr algn="ctr">
                  <a:defRPr/>
                </a:pPr>
                <a:r>
                  <a:rPr lang="en-US" sz="1600" i="0" smtClean="0">
                    <a:solidFill>
                      <a:srgbClr val="000000"/>
                    </a:solidFill>
                    <a:latin typeface="Arial" charset="0"/>
                  </a:rPr>
                  <a:t>UDP</a:t>
                </a:r>
              </a:p>
              <a:p>
                <a:pPr algn="ctr">
                  <a:defRPr/>
                </a:pPr>
                <a:r>
                  <a:rPr lang="en-US" sz="1600" i="0" smtClean="0">
                    <a:solidFill>
                      <a:srgbClr val="000000"/>
                    </a:solidFill>
                    <a:latin typeface="Arial" charset="0"/>
                  </a:rPr>
                  <a:t>IP</a:t>
                </a:r>
              </a:p>
              <a:p>
                <a:pPr algn="ctr">
                  <a:defRPr/>
                </a:pPr>
                <a:r>
                  <a:rPr lang="en-US" sz="1600" i="0" smtClean="0">
                    <a:solidFill>
                      <a:srgbClr val="000000"/>
                    </a:solidFill>
                    <a:latin typeface="Arial" charset="0"/>
                  </a:rPr>
                  <a:t>Eth</a:t>
                </a:r>
              </a:p>
              <a:p>
                <a:pPr algn="ctr">
                  <a:defRPr/>
                </a:pPr>
                <a:r>
                  <a:rPr lang="en-US" sz="1600" i="0" smtClean="0">
                    <a:solidFill>
                      <a:srgbClr val="000000"/>
                    </a:solidFill>
                    <a:latin typeface="Arial" charset="0"/>
                  </a:rPr>
                  <a:t>Phy</a:t>
                </a:r>
              </a:p>
            </p:txBody>
          </p:sp>
          <p:sp>
            <p:nvSpPr>
              <p:cNvPr id="88179" name="Line 243"/>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8180" name="Line 244"/>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8181" name="Line 245"/>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8182" name="Line 246"/>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1693" name="Group 253"/>
          <p:cNvGrpSpPr>
            <a:grpSpLocks/>
          </p:cNvGrpSpPr>
          <p:nvPr/>
        </p:nvGrpSpPr>
        <p:grpSpPr bwMode="auto">
          <a:xfrm>
            <a:off x="520700" y="1162050"/>
            <a:ext cx="544513" cy="244475"/>
            <a:chOff x="844" y="3337"/>
            <a:chExt cx="343" cy="154"/>
          </a:xfrm>
        </p:grpSpPr>
        <p:sp>
          <p:nvSpPr>
            <p:cNvPr id="88173" name="Rectangle 25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74" name="Text Box 252"/>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701739" name="Group 299"/>
          <p:cNvGrpSpPr>
            <a:grpSpLocks/>
          </p:cNvGrpSpPr>
          <p:nvPr/>
        </p:nvGrpSpPr>
        <p:grpSpPr bwMode="auto">
          <a:xfrm>
            <a:off x="66675" y="1181100"/>
            <a:ext cx="1081088" cy="1166813"/>
            <a:chOff x="42" y="744"/>
            <a:chExt cx="681" cy="735"/>
          </a:xfrm>
        </p:grpSpPr>
        <p:grpSp>
          <p:nvGrpSpPr>
            <p:cNvPr id="211020" name="Group 296"/>
            <p:cNvGrpSpPr>
              <a:grpSpLocks/>
            </p:cNvGrpSpPr>
            <p:nvPr/>
          </p:nvGrpSpPr>
          <p:grpSpPr bwMode="auto">
            <a:xfrm>
              <a:off x="42" y="886"/>
              <a:ext cx="681" cy="468"/>
              <a:chOff x="42" y="886"/>
              <a:chExt cx="681" cy="468"/>
            </a:xfrm>
          </p:grpSpPr>
          <p:grpSp>
            <p:nvGrpSpPr>
              <p:cNvPr id="211022" name="Group 295"/>
              <p:cNvGrpSpPr>
                <a:grpSpLocks/>
              </p:cNvGrpSpPr>
              <p:nvPr/>
            </p:nvGrpSpPr>
            <p:grpSpPr bwMode="auto">
              <a:xfrm>
                <a:off x="278" y="886"/>
                <a:ext cx="397" cy="154"/>
                <a:chOff x="740" y="3209"/>
                <a:chExt cx="397" cy="154"/>
              </a:xfrm>
            </p:grpSpPr>
            <p:grpSp>
              <p:nvGrpSpPr>
                <p:cNvPr id="211047" name="Group 254"/>
                <p:cNvGrpSpPr>
                  <a:grpSpLocks/>
                </p:cNvGrpSpPr>
                <p:nvPr/>
              </p:nvGrpSpPr>
              <p:grpSpPr bwMode="auto">
                <a:xfrm>
                  <a:off x="794" y="3209"/>
                  <a:ext cx="343" cy="154"/>
                  <a:chOff x="844" y="3337"/>
                  <a:chExt cx="343" cy="154"/>
                </a:xfrm>
              </p:grpSpPr>
              <p:sp>
                <p:nvSpPr>
                  <p:cNvPr id="88171" name="Rectangle 25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72" name="Text Box 256"/>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sp>
              <p:nvSpPr>
                <p:cNvPr id="88169" name="Rectangle 266"/>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70" name="Rectangle 267"/>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1023" name="Group 274"/>
              <p:cNvGrpSpPr>
                <a:grpSpLocks/>
              </p:cNvGrpSpPr>
              <p:nvPr/>
            </p:nvGrpSpPr>
            <p:grpSpPr bwMode="auto">
              <a:xfrm>
                <a:off x="278" y="1034"/>
                <a:ext cx="397" cy="154"/>
                <a:chOff x="836" y="3305"/>
                <a:chExt cx="397" cy="154"/>
              </a:xfrm>
            </p:grpSpPr>
            <p:grpSp>
              <p:nvGrpSpPr>
                <p:cNvPr id="211041" name="Group 268"/>
                <p:cNvGrpSpPr>
                  <a:grpSpLocks/>
                </p:cNvGrpSpPr>
                <p:nvPr/>
              </p:nvGrpSpPr>
              <p:grpSpPr bwMode="auto">
                <a:xfrm>
                  <a:off x="890" y="3305"/>
                  <a:ext cx="343" cy="154"/>
                  <a:chOff x="844" y="3337"/>
                  <a:chExt cx="343" cy="154"/>
                </a:xfrm>
              </p:grpSpPr>
              <p:sp>
                <p:nvSpPr>
                  <p:cNvPr id="88166" name="Rectangle 26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67" name="Text Box 270"/>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1042" name="Group 273"/>
                <p:cNvGrpSpPr>
                  <a:grpSpLocks/>
                </p:cNvGrpSpPr>
                <p:nvPr/>
              </p:nvGrpSpPr>
              <p:grpSpPr bwMode="auto">
                <a:xfrm>
                  <a:off x="836" y="3334"/>
                  <a:ext cx="354" cy="94"/>
                  <a:chOff x="836" y="3334"/>
                  <a:chExt cx="354" cy="94"/>
                </a:xfrm>
              </p:grpSpPr>
              <p:sp>
                <p:nvSpPr>
                  <p:cNvPr id="88164" name="Rectangle 27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65" name="Rectangle 27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211024" name="Group 293"/>
              <p:cNvGrpSpPr>
                <a:grpSpLocks/>
              </p:cNvGrpSpPr>
              <p:nvPr/>
            </p:nvGrpSpPr>
            <p:grpSpPr bwMode="auto">
              <a:xfrm>
                <a:off x="165" y="1054"/>
                <a:ext cx="480" cy="112"/>
                <a:chOff x="627" y="3377"/>
                <a:chExt cx="480" cy="112"/>
              </a:xfrm>
            </p:grpSpPr>
            <p:sp>
              <p:nvSpPr>
                <p:cNvPr id="88160" name="Rectangle 276"/>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61" name="Rectangle 277"/>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1025" name="Group 294"/>
              <p:cNvGrpSpPr>
                <a:grpSpLocks/>
              </p:cNvGrpSpPr>
              <p:nvPr/>
            </p:nvGrpSpPr>
            <p:grpSpPr bwMode="auto">
              <a:xfrm>
                <a:off x="42" y="1200"/>
                <a:ext cx="681" cy="154"/>
                <a:chOff x="504" y="3523"/>
                <a:chExt cx="681" cy="154"/>
              </a:xfrm>
            </p:grpSpPr>
            <p:grpSp>
              <p:nvGrpSpPr>
                <p:cNvPr id="211026" name="Group 287"/>
                <p:cNvGrpSpPr>
                  <a:grpSpLocks/>
                </p:cNvGrpSpPr>
                <p:nvPr/>
              </p:nvGrpSpPr>
              <p:grpSpPr bwMode="auto">
                <a:xfrm>
                  <a:off x="623" y="3523"/>
                  <a:ext cx="510" cy="154"/>
                  <a:chOff x="723" y="3453"/>
                  <a:chExt cx="510" cy="154"/>
                </a:xfrm>
              </p:grpSpPr>
              <p:grpSp>
                <p:nvGrpSpPr>
                  <p:cNvPr id="211030" name="Group 278"/>
                  <p:cNvGrpSpPr>
                    <a:grpSpLocks/>
                  </p:cNvGrpSpPr>
                  <p:nvPr/>
                </p:nvGrpSpPr>
                <p:grpSpPr bwMode="auto">
                  <a:xfrm>
                    <a:off x="836" y="3453"/>
                    <a:ext cx="397" cy="154"/>
                    <a:chOff x="836" y="3305"/>
                    <a:chExt cx="397" cy="154"/>
                  </a:xfrm>
                </p:grpSpPr>
                <p:grpSp>
                  <p:nvGrpSpPr>
                    <p:cNvPr id="211033" name="Group 279"/>
                    <p:cNvGrpSpPr>
                      <a:grpSpLocks/>
                    </p:cNvGrpSpPr>
                    <p:nvPr/>
                  </p:nvGrpSpPr>
                  <p:grpSpPr bwMode="auto">
                    <a:xfrm>
                      <a:off x="890" y="3305"/>
                      <a:ext cx="343" cy="154"/>
                      <a:chOff x="844" y="3337"/>
                      <a:chExt cx="343" cy="154"/>
                    </a:xfrm>
                  </p:grpSpPr>
                  <p:sp>
                    <p:nvSpPr>
                      <p:cNvPr id="88158" name="Rectangle 28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59" name="Text Box 281"/>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1034" name="Group 282"/>
                    <p:cNvGrpSpPr>
                      <a:grpSpLocks/>
                    </p:cNvGrpSpPr>
                    <p:nvPr/>
                  </p:nvGrpSpPr>
                  <p:grpSpPr bwMode="auto">
                    <a:xfrm>
                      <a:off x="836" y="3334"/>
                      <a:ext cx="354" cy="94"/>
                      <a:chOff x="836" y="3334"/>
                      <a:chExt cx="354" cy="94"/>
                    </a:xfrm>
                  </p:grpSpPr>
                  <p:sp>
                    <p:nvSpPr>
                      <p:cNvPr id="88156" name="Rectangle 283"/>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57" name="Rectangle 284"/>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8152" name="Rectangle 285"/>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53" name="Rectangle 286"/>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8148" name="Rectangle 288"/>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49" name="Rectangle 290"/>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50" name="Rectangle 291"/>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8142" name="AutoShape 297"/>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701758" name="Group 318"/>
          <p:cNvGrpSpPr>
            <a:grpSpLocks/>
          </p:cNvGrpSpPr>
          <p:nvPr/>
        </p:nvGrpSpPr>
        <p:grpSpPr bwMode="auto">
          <a:xfrm>
            <a:off x="650875" y="2389188"/>
            <a:ext cx="1081088" cy="244475"/>
            <a:chOff x="504" y="3523"/>
            <a:chExt cx="681" cy="154"/>
          </a:xfrm>
        </p:grpSpPr>
        <p:grpSp>
          <p:nvGrpSpPr>
            <p:cNvPr id="211007" name="Group 319"/>
            <p:cNvGrpSpPr>
              <a:grpSpLocks/>
            </p:cNvGrpSpPr>
            <p:nvPr/>
          </p:nvGrpSpPr>
          <p:grpSpPr bwMode="auto">
            <a:xfrm>
              <a:off x="623" y="3523"/>
              <a:ext cx="510" cy="154"/>
              <a:chOff x="723" y="3453"/>
              <a:chExt cx="510" cy="154"/>
            </a:xfrm>
          </p:grpSpPr>
          <p:grpSp>
            <p:nvGrpSpPr>
              <p:cNvPr id="211011" name="Group 320"/>
              <p:cNvGrpSpPr>
                <a:grpSpLocks/>
              </p:cNvGrpSpPr>
              <p:nvPr/>
            </p:nvGrpSpPr>
            <p:grpSpPr bwMode="auto">
              <a:xfrm>
                <a:off x="836" y="3453"/>
                <a:ext cx="397" cy="154"/>
                <a:chOff x="836" y="3305"/>
                <a:chExt cx="397" cy="154"/>
              </a:xfrm>
            </p:grpSpPr>
            <p:grpSp>
              <p:nvGrpSpPr>
                <p:cNvPr id="211014" name="Group 321"/>
                <p:cNvGrpSpPr>
                  <a:grpSpLocks/>
                </p:cNvGrpSpPr>
                <p:nvPr/>
              </p:nvGrpSpPr>
              <p:grpSpPr bwMode="auto">
                <a:xfrm>
                  <a:off x="890" y="3305"/>
                  <a:ext cx="343" cy="154"/>
                  <a:chOff x="844" y="3337"/>
                  <a:chExt cx="343" cy="154"/>
                </a:xfrm>
              </p:grpSpPr>
              <p:sp>
                <p:nvSpPr>
                  <p:cNvPr id="88139" name="Rectangle 322"/>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40" name="Text Box 323"/>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1015" name="Group 324"/>
                <p:cNvGrpSpPr>
                  <a:grpSpLocks/>
                </p:cNvGrpSpPr>
                <p:nvPr/>
              </p:nvGrpSpPr>
              <p:grpSpPr bwMode="auto">
                <a:xfrm>
                  <a:off x="836" y="3334"/>
                  <a:ext cx="354" cy="94"/>
                  <a:chOff x="836" y="3334"/>
                  <a:chExt cx="354" cy="94"/>
                </a:xfrm>
              </p:grpSpPr>
              <p:sp>
                <p:nvSpPr>
                  <p:cNvPr id="88137" name="Rectangle 325"/>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38" name="Rectangle 326"/>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8133" name="Rectangle 327"/>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34" name="Rectangle 328"/>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8129" name="Rectangle 329"/>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30" name="Rectangle 330"/>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31" name="Rectangle 331"/>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701782" name="Group 342"/>
          <p:cNvGrpSpPr>
            <a:grpSpLocks/>
          </p:cNvGrpSpPr>
          <p:nvPr/>
        </p:nvGrpSpPr>
        <p:grpSpPr bwMode="auto">
          <a:xfrm>
            <a:off x="1477963" y="3081338"/>
            <a:ext cx="1316037" cy="1314450"/>
            <a:chOff x="931" y="1941"/>
            <a:chExt cx="829" cy="828"/>
          </a:xfrm>
        </p:grpSpPr>
        <p:sp>
          <p:nvSpPr>
            <p:cNvPr id="210999" name="Freeform 334"/>
            <p:cNvSpPr>
              <a:spLocks/>
            </p:cNvSpPr>
            <p:nvPr/>
          </p:nvSpPr>
          <p:spPr bwMode="auto">
            <a:xfrm>
              <a:off x="1424" y="1965"/>
              <a:ext cx="336" cy="801"/>
            </a:xfrm>
            <a:custGeom>
              <a:avLst/>
              <a:gdLst>
                <a:gd name="T0" fmla="*/ 1 w 551"/>
                <a:gd name="T1" fmla="*/ 0 h 801"/>
                <a:gd name="T2" fmla="*/ 46 w 551"/>
                <a:gd name="T3" fmla="*/ 402 h 801"/>
                <a:gd name="T4" fmla="*/ 1 w 551"/>
                <a:gd name="T5" fmla="*/ 801 h 801"/>
                <a:gd name="T6" fmla="*/ 1 w 551"/>
                <a:gd name="T7" fmla="*/ 535 h 801"/>
                <a:gd name="T8" fmla="*/ 0 w 551"/>
                <a:gd name="T9" fmla="*/ 371 h 801"/>
                <a:gd name="T10" fmla="*/ 1 w 551"/>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1000" name="Group 335"/>
            <p:cNvGrpSpPr>
              <a:grpSpLocks/>
            </p:cNvGrpSpPr>
            <p:nvPr/>
          </p:nvGrpSpPr>
          <p:grpSpPr bwMode="auto">
            <a:xfrm>
              <a:off x="931" y="1941"/>
              <a:ext cx="501" cy="828"/>
              <a:chOff x="569" y="2954"/>
              <a:chExt cx="501" cy="828"/>
            </a:xfrm>
          </p:grpSpPr>
          <p:sp>
            <p:nvSpPr>
              <p:cNvPr id="88122" name="Rectangle 336"/>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23" name="Text Box 337"/>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solidFill>
                      <a:srgbClr val="000000"/>
                    </a:solidFill>
                    <a:latin typeface="Arial" charset="0"/>
                  </a:rPr>
                  <a:t>DHCP</a:t>
                </a:r>
              </a:p>
              <a:p>
                <a:pPr algn="ctr">
                  <a:defRPr/>
                </a:pPr>
                <a:r>
                  <a:rPr lang="en-US" sz="1600" i="0" smtClean="0">
                    <a:solidFill>
                      <a:srgbClr val="000000"/>
                    </a:solidFill>
                    <a:latin typeface="Arial" charset="0"/>
                  </a:rPr>
                  <a:t>UDP</a:t>
                </a:r>
              </a:p>
              <a:p>
                <a:pPr algn="ctr">
                  <a:defRPr/>
                </a:pPr>
                <a:r>
                  <a:rPr lang="en-US" sz="1600" i="0" smtClean="0">
                    <a:solidFill>
                      <a:srgbClr val="000000"/>
                    </a:solidFill>
                    <a:latin typeface="Arial" charset="0"/>
                  </a:rPr>
                  <a:t>IP</a:t>
                </a:r>
              </a:p>
              <a:p>
                <a:pPr algn="ctr">
                  <a:defRPr/>
                </a:pPr>
                <a:r>
                  <a:rPr lang="en-US" sz="1600" i="0" smtClean="0">
                    <a:solidFill>
                      <a:srgbClr val="000000"/>
                    </a:solidFill>
                    <a:latin typeface="Arial" charset="0"/>
                  </a:rPr>
                  <a:t>Eth</a:t>
                </a:r>
              </a:p>
              <a:p>
                <a:pPr algn="ctr">
                  <a:defRPr/>
                </a:pPr>
                <a:r>
                  <a:rPr lang="en-US" sz="1600" i="0" smtClean="0">
                    <a:solidFill>
                      <a:srgbClr val="000000"/>
                    </a:solidFill>
                    <a:latin typeface="Arial" charset="0"/>
                  </a:rPr>
                  <a:t>Phy</a:t>
                </a:r>
              </a:p>
            </p:txBody>
          </p:sp>
          <p:sp>
            <p:nvSpPr>
              <p:cNvPr id="88124" name="Line 338"/>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8125" name="Line 339"/>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8126" name="Line 340"/>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8127" name="Line 341"/>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1882" name="Group 442"/>
          <p:cNvGrpSpPr>
            <a:grpSpLocks/>
          </p:cNvGrpSpPr>
          <p:nvPr/>
        </p:nvGrpSpPr>
        <p:grpSpPr bwMode="auto">
          <a:xfrm>
            <a:off x="339725" y="2981325"/>
            <a:ext cx="1081088" cy="1217613"/>
            <a:chOff x="1404" y="3105"/>
            <a:chExt cx="681" cy="767"/>
          </a:xfrm>
        </p:grpSpPr>
        <p:grpSp>
          <p:nvGrpSpPr>
            <p:cNvPr id="210964" name="Group 344"/>
            <p:cNvGrpSpPr>
              <a:grpSpLocks/>
            </p:cNvGrpSpPr>
            <p:nvPr/>
          </p:nvGrpSpPr>
          <p:grpSpPr bwMode="auto">
            <a:xfrm>
              <a:off x="1404" y="3355"/>
              <a:ext cx="681" cy="468"/>
              <a:chOff x="42" y="886"/>
              <a:chExt cx="681" cy="468"/>
            </a:xfrm>
          </p:grpSpPr>
          <p:grpSp>
            <p:nvGrpSpPr>
              <p:cNvPr id="210969" name="Group 345"/>
              <p:cNvGrpSpPr>
                <a:grpSpLocks/>
              </p:cNvGrpSpPr>
              <p:nvPr/>
            </p:nvGrpSpPr>
            <p:grpSpPr bwMode="auto">
              <a:xfrm>
                <a:off x="278" y="886"/>
                <a:ext cx="397" cy="154"/>
                <a:chOff x="740" y="3209"/>
                <a:chExt cx="397" cy="154"/>
              </a:xfrm>
            </p:grpSpPr>
            <p:grpSp>
              <p:nvGrpSpPr>
                <p:cNvPr id="210994" name="Group 346"/>
                <p:cNvGrpSpPr>
                  <a:grpSpLocks/>
                </p:cNvGrpSpPr>
                <p:nvPr/>
              </p:nvGrpSpPr>
              <p:grpSpPr bwMode="auto">
                <a:xfrm>
                  <a:off x="794" y="3209"/>
                  <a:ext cx="343" cy="154"/>
                  <a:chOff x="844" y="3337"/>
                  <a:chExt cx="343" cy="154"/>
                </a:xfrm>
              </p:grpSpPr>
              <p:sp>
                <p:nvSpPr>
                  <p:cNvPr id="88118" name="Rectangle 34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19" name="Text Box 34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sp>
              <p:nvSpPr>
                <p:cNvPr id="88116" name="Rectangle 349"/>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17" name="Rectangle 350"/>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0970" name="Group 351"/>
              <p:cNvGrpSpPr>
                <a:grpSpLocks/>
              </p:cNvGrpSpPr>
              <p:nvPr/>
            </p:nvGrpSpPr>
            <p:grpSpPr bwMode="auto">
              <a:xfrm>
                <a:off x="278" y="1034"/>
                <a:ext cx="397" cy="154"/>
                <a:chOff x="836" y="3305"/>
                <a:chExt cx="397" cy="154"/>
              </a:xfrm>
            </p:grpSpPr>
            <p:grpSp>
              <p:nvGrpSpPr>
                <p:cNvPr id="210988" name="Group 352"/>
                <p:cNvGrpSpPr>
                  <a:grpSpLocks/>
                </p:cNvGrpSpPr>
                <p:nvPr/>
              </p:nvGrpSpPr>
              <p:grpSpPr bwMode="auto">
                <a:xfrm>
                  <a:off x="890" y="3305"/>
                  <a:ext cx="343" cy="154"/>
                  <a:chOff x="844" y="3337"/>
                  <a:chExt cx="343" cy="154"/>
                </a:xfrm>
              </p:grpSpPr>
              <p:sp>
                <p:nvSpPr>
                  <p:cNvPr id="88113" name="Rectangle 35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14" name="Text Box 354"/>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0989" name="Group 355"/>
                <p:cNvGrpSpPr>
                  <a:grpSpLocks/>
                </p:cNvGrpSpPr>
                <p:nvPr/>
              </p:nvGrpSpPr>
              <p:grpSpPr bwMode="auto">
                <a:xfrm>
                  <a:off x="836" y="3334"/>
                  <a:ext cx="354" cy="94"/>
                  <a:chOff x="836" y="3334"/>
                  <a:chExt cx="354" cy="94"/>
                </a:xfrm>
              </p:grpSpPr>
              <p:sp>
                <p:nvSpPr>
                  <p:cNvPr id="88111" name="Rectangle 35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12" name="Rectangle 35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210971" name="Group 358"/>
              <p:cNvGrpSpPr>
                <a:grpSpLocks/>
              </p:cNvGrpSpPr>
              <p:nvPr/>
            </p:nvGrpSpPr>
            <p:grpSpPr bwMode="auto">
              <a:xfrm>
                <a:off x="165" y="1054"/>
                <a:ext cx="480" cy="112"/>
                <a:chOff x="627" y="3377"/>
                <a:chExt cx="480" cy="112"/>
              </a:xfrm>
            </p:grpSpPr>
            <p:sp>
              <p:nvSpPr>
                <p:cNvPr id="88107" name="Rectangle 35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08" name="Rectangle 36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0972" name="Group 361"/>
              <p:cNvGrpSpPr>
                <a:grpSpLocks/>
              </p:cNvGrpSpPr>
              <p:nvPr/>
            </p:nvGrpSpPr>
            <p:grpSpPr bwMode="auto">
              <a:xfrm>
                <a:off x="42" y="1200"/>
                <a:ext cx="681" cy="154"/>
                <a:chOff x="504" y="3523"/>
                <a:chExt cx="681" cy="154"/>
              </a:xfrm>
            </p:grpSpPr>
            <p:grpSp>
              <p:nvGrpSpPr>
                <p:cNvPr id="210973" name="Group 362"/>
                <p:cNvGrpSpPr>
                  <a:grpSpLocks/>
                </p:cNvGrpSpPr>
                <p:nvPr/>
              </p:nvGrpSpPr>
              <p:grpSpPr bwMode="auto">
                <a:xfrm>
                  <a:off x="623" y="3523"/>
                  <a:ext cx="510" cy="154"/>
                  <a:chOff x="723" y="3453"/>
                  <a:chExt cx="510" cy="154"/>
                </a:xfrm>
              </p:grpSpPr>
              <p:grpSp>
                <p:nvGrpSpPr>
                  <p:cNvPr id="210977" name="Group 363"/>
                  <p:cNvGrpSpPr>
                    <a:grpSpLocks/>
                  </p:cNvGrpSpPr>
                  <p:nvPr/>
                </p:nvGrpSpPr>
                <p:grpSpPr bwMode="auto">
                  <a:xfrm>
                    <a:off x="836" y="3453"/>
                    <a:ext cx="397" cy="154"/>
                    <a:chOff x="836" y="3305"/>
                    <a:chExt cx="397" cy="154"/>
                  </a:xfrm>
                </p:grpSpPr>
                <p:grpSp>
                  <p:nvGrpSpPr>
                    <p:cNvPr id="210980" name="Group 364"/>
                    <p:cNvGrpSpPr>
                      <a:grpSpLocks/>
                    </p:cNvGrpSpPr>
                    <p:nvPr/>
                  </p:nvGrpSpPr>
                  <p:grpSpPr bwMode="auto">
                    <a:xfrm>
                      <a:off x="890" y="3305"/>
                      <a:ext cx="343" cy="154"/>
                      <a:chOff x="844" y="3337"/>
                      <a:chExt cx="343" cy="154"/>
                    </a:xfrm>
                  </p:grpSpPr>
                  <p:sp>
                    <p:nvSpPr>
                      <p:cNvPr id="88105" name="Rectangle 36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06" name="Text Box 366"/>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0981" name="Group 367"/>
                    <p:cNvGrpSpPr>
                      <a:grpSpLocks/>
                    </p:cNvGrpSpPr>
                    <p:nvPr/>
                  </p:nvGrpSpPr>
                  <p:grpSpPr bwMode="auto">
                    <a:xfrm>
                      <a:off x="836" y="3334"/>
                      <a:ext cx="354" cy="94"/>
                      <a:chOff x="836" y="3334"/>
                      <a:chExt cx="354" cy="94"/>
                    </a:xfrm>
                  </p:grpSpPr>
                  <p:sp>
                    <p:nvSpPr>
                      <p:cNvPr id="88103" name="Rectangle 368"/>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04" name="Rectangle 369"/>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8099" name="Rectangle 370"/>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100" name="Rectangle 371"/>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8095" name="Rectangle 372"/>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096" name="Rectangle 373"/>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097" name="Rectangle 374"/>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8086" name="AutoShape 375"/>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0966" name="Group 379"/>
            <p:cNvGrpSpPr>
              <a:grpSpLocks/>
            </p:cNvGrpSpPr>
            <p:nvPr/>
          </p:nvGrpSpPr>
          <p:grpSpPr bwMode="auto">
            <a:xfrm>
              <a:off x="1695" y="3227"/>
              <a:ext cx="343" cy="154"/>
              <a:chOff x="844" y="3337"/>
              <a:chExt cx="343" cy="154"/>
            </a:xfrm>
          </p:grpSpPr>
          <p:sp>
            <p:nvSpPr>
              <p:cNvPr id="88088" name="Rectangle 38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089" name="Text Box 381"/>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grpSp>
        <p:nvGrpSpPr>
          <p:cNvPr id="701916" name="Group 476"/>
          <p:cNvGrpSpPr>
            <a:grpSpLocks/>
          </p:cNvGrpSpPr>
          <p:nvPr/>
        </p:nvGrpSpPr>
        <p:grpSpPr bwMode="auto">
          <a:xfrm>
            <a:off x="803275" y="3178175"/>
            <a:ext cx="544513" cy="244475"/>
            <a:chOff x="844" y="3337"/>
            <a:chExt cx="343" cy="154"/>
          </a:xfrm>
        </p:grpSpPr>
        <p:sp>
          <p:nvSpPr>
            <p:cNvPr id="88083" name="Rectangle 47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8084" name="Text Box 47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sp>
        <p:nvSpPr>
          <p:cNvPr id="701919" name="Rectangle 479"/>
          <p:cNvSpPr>
            <a:spLocks noChangeArrowheads="1"/>
          </p:cNvSpPr>
          <p:nvPr/>
        </p:nvSpPr>
        <p:spPr bwMode="auto">
          <a:xfrm>
            <a:off x="5037138" y="2568575"/>
            <a:ext cx="3892550"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pitchFamily="2" charset="2"/>
              <a:buChar char="v"/>
            </a:pPr>
            <a:r>
              <a:rPr lang="en-US" sz="2200" i="0">
                <a:solidFill>
                  <a:srgbClr val="000000"/>
                </a:solidFill>
                <a:latin typeface="Gill Sans MT" pitchFamily="34" charset="0"/>
              </a:rPr>
              <a:t>DHCP request </a:t>
            </a:r>
            <a:r>
              <a:rPr lang="en-US" sz="2200">
                <a:solidFill>
                  <a:srgbClr val="3333CC"/>
                </a:solidFill>
                <a:latin typeface="Gill Sans MT" pitchFamily="34" charset="0"/>
              </a:rPr>
              <a:t>encapsulated</a:t>
            </a:r>
            <a:r>
              <a:rPr lang="en-US" sz="2200" i="0">
                <a:solidFill>
                  <a:srgbClr val="3333CC"/>
                </a:solidFill>
                <a:latin typeface="Gill Sans MT" pitchFamily="34" charset="0"/>
              </a:rPr>
              <a:t> </a:t>
            </a:r>
            <a:r>
              <a:rPr lang="en-US" sz="2200" i="0">
                <a:solidFill>
                  <a:srgbClr val="000000"/>
                </a:solidFill>
                <a:latin typeface="Gill Sans MT" pitchFamily="34" charset="0"/>
              </a:rPr>
              <a:t>in </a:t>
            </a:r>
            <a:r>
              <a:rPr lang="en-US" sz="2200">
                <a:solidFill>
                  <a:srgbClr val="C00000"/>
                </a:solidFill>
                <a:latin typeface="Gill Sans MT" pitchFamily="34" charset="0"/>
              </a:rPr>
              <a:t>UDP</a:t>
            </a:r>
            <a:r>
              <a:rPr lang="en-US" sz="2200" i="0">
                <a:solidFill>
                  <a:srgbClr val="000000"/>
                </a:solidFill>
                <a:latin typeface="Gill Sans MT" pitchFamily="34" charset="0"/>
              </a:rPr>
              <a:t>, encapsulated in </a:t>
            </a:r>
            <a:r>
              <a:rPr lang="en-US" sz="2200">
                <a:solidFill>
                  <a:srgbClr val="C00000"/>
                </a:solidFill>
                <a:latin typeface="Gill Sans MT" pitchFamily="34" charset="0"/>
              </a:rPr>
              <a:t>IP</a:t>
            </a:r>
            <a:r>
              <a:rPr lang="en-US" sz="2200" i="0">
                <a:solidFill>
                  <a:srgbClr val="000000"/>
                </a:solidFill>
                <a:latin typeface="Gill Sans MT" pitchFamily="34" charset="0"/>
              </a:rPr>
              <a:t>, encapsulated in </a:t>
            </a:r>
            <a:r>
              <a:rPr lang="en-US" sz="2200">
                <a:solidFill>
                  <a:srgbClr val="C00000"/>
                </a:solidFill>
                <a:latin typeface="Gill Sans MT" pitchFamily="34" charset="0"/>
              </a:rPr>
              <a:t>802.3</a:t>
            </a:r>
            <a:r>
              <a:rPr lang="en-US" sz="2200" i="0">
                <a:solidFill>
                  <a:srgbClr val="C00000"/>
                </a:solidFill>
                <a:latin typeface="Gill Sans MT" pitchFamily="34" charset="0"/>
              </a:rPr>
              <a:t> </a:t>
            </a:r>
            <a:r>
              <a:rPr lang="en-US" sz="2200" i="0">
                <a:solidFill>
                  <a:srgbClr val="000000"/>
                </a:solidFill>
                <a:latin typeface="Gill Sans MT" pitchFamily="34" charset="0"/>
              </a:rPr>
              <a:t>Ethernet</a:t>
            </a:r>
          </a:p>
          <a:p>
            <a:pPr marL="342900" indent="-342900">
              <a:lnSpc>
                <a:spcPct val="90000"/>
              </a:lnSpc>
              <a:spcBef>
                <a:spcPct val="20000"/>
              </a:spcBef>
              <a:buClr>
                <a:srgbClr val="000099"/>
              </a:buClr>
              <a:buSzPct val="65000"/>
              <a:buFont typeface="Wingdings" pitchFamily="2" charset="2"/>
              <a:buNone/>
            </a:pPr>
            <a:endParaRPr lang="en-US" sz="2200" i="0">
              <a:solidFill>
                <a:srgbClr val="000000"/>
              </a:solidFill>
              <a:latin typeface="Gill Sans MT" pitchFamily="34" charset="0"/>
            </a:endParaRPr>
          </a:p>
        </p:txBody>
      </p:sp>
      <p:sp>
        <p:nvSpPr>
          <p:cNvPr id="701920" name="Rectangle 480"/>
          <p:cNvSpPr>
            <a:spLocks noChangeArrowheads="1"/>
          </p:cNvSpPr>
          <p:nvPr/>
        </p:nvSpPr>
        <p:spPr bwMode="auto">
          <a:xfrm>
            <a:off x="5035550" y="3979863"/>
            <a:ext cx="39243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200" i="0">
                <a:solidFill>
                  <a:srgbClr val="000000"/>
                </a:solidFill>
                <a:latin typeface="Gill Sans MT" charset="0"/>
                <a:ea typeface="ＭＳ Ｐゴシック" charset="0"/>
              </a:rPr>
              <a:t>Ethernet frame </a:t>
            </a:r>
            <a:r>
              <a:rPr lang="en-US" sz="2200">
                <a:solidFill>
                  <a:srgbClr val="000099"/>
                </a:solidFill>
                <a:latin typeface="Gill Sans MT" charset="0"/>
                <a:ea typeface="ＭＳ Ｐゴシック" charset="0"/>
              </a:rPr>
              <a:t>broadcast</a:t>
            </a:r>
            <a:r>
              <a:rPr lang="en-US" sz="2200" i="0">
                <a:solidFill>
                  <a:srgbClr val="000000"/>
                </a:solidFill>
                <a:latin typeface="Gill Sans MT" charset="0"/>
                <a:ea typeface="ＭＳ Ｐゴシック" charset="0"/>
              </a:rPr>
              <a:t> (dest: FFFFFFFFFFFF) on LAN, received at router running </a:t>
            </a:r>
            <a:r>
              <a:rPr lang="en-US" sz="2200">
                <a:solidFill>
                  <a:srgbClr val="C00000"/>
                </a:solidFill>
                <a:latin typeface="Gill Sans MT" charset="0"/>
                <a:ea typeface="ＭＳ Ｐゴシック" charset="0"/>
              </a:rPr>
              <a:t>DHCP</a:t>
            </a:r>
            <a:r>
              <a:rPr lang="en-US" sz="2200" i="0">
                <a:solidFill>
                  <a:srgbClr val="C00000"/>
                </a:solidFill>
                <a:latin typeface="Gill Sans MT" charset="0"/>
                <a:ea typeface="ＭＳ Ｐゴシック" charset="0"/>
              </a:rPr>
              <a:t> </a:t>
            </a:r>
            <a:r>
              <a:rPr lang="en-US" sz="2200" i="0">
                <a:solidFill>
                  <a:srgbClr val="000000"/>
                </a:solidFill>
                <a:latin typeface="Gill Sans MT" charset="0"/>
                <a:ea typeface="ＭＳ Ｐゴシック" charset="0"/>
              </a:rPr>
              <a:t>server</a:t>
            </a:r>
          </a:p>
        </p:txBody>
      </p:sp>
      <p:sp>
        <p:nvSpPr>
          <p:cNvPr id="701921" name="Rectangle 481"/>
          <p:cNvSpPr>
            <a:spLocks noChangeArrowheads="1"/>
          </p:cNvSpPr>
          <p:nvPr/>
        </p:nvSpPr>
        <p:spPr bwMode="auto">
          <a:xfrm>
            <a:off x="5033963" y="5316538"/>
            <a:ext cx="3802062"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200" i="0">
                <a:solidFill>
                  <a:srgbClr val="000000"/>
                </a:solidFill>
                <a:latin typeface="Gill Sans MT" charset="0"/>
                <a:ea typeface="ＭＳ Ｐゴシック" charset="0"/>
              </a:rPr>
              <a:t>Ethernet </a:t>
            </a:r>
            <a:r>
              <a:rPr lang="en-US" sz="2200">
                <a:solidFill>
                  <a:srgbClr val="000099"/>
                </a:solidFill>
                <a:latin typeface="Gill Sans MT" charset="0"/>
                <a:ea typeface="ＭＳ Ｐゴシック" charset="0"/>
              </a:rPr>
              <a:t>demuxed</a:t>
            </a:r>
            <a:r>
              <a:rPr lang="en-US" sz="2200" i="0">
                <a:solidFill>
                  <a:srgbClr val="000000"/>
                </a:solidFill>
                <a:latin typeface="Gill Sans MT" charset="0"/>
                <a:ea typeface="ＭＳ Ｐゴシック" charset="0"/>
              </a:rPr>
              <a:t> to IP demuxed, UDP demuxed to DHCP </a:t>
            </a:r>
          </a:p>
        </p:txBody>
      </p:sp>
      <p:pic>
        <p:nvPicPr>
          <p:cNvPr id="210961" name="Picture 15" descr="underline_base"/>
          <p:cNvPicPr>
            <a:picLocks noChangeArrowheads="1"/>
          </p:cNvPicPr>
          <p:nvPr/>
        </p:nvPicPr>
        <p:blipFill>
          <a:blip r:embed="rId5" cstate="print"/>
          <a:srcRect/>
          <a:stretch>
            <a:fillRect/>
          </a:stretch>
        </p:blipFill>
        <p:spPr bwMode="auto">
          <a:xfrm>
            <a:off x="361950" y="671513"/>
            <a:ext cx="7769225" cy="173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1661"/>
                                        </p:tgtEl>
                                        <p:attrNameLst>
                                          <p:attrName>style.visibility</p:attrName>
                                        </p:attrNameLst>
                                      </p:cBhvr>
                                      <p:to>
                                        <p:strVal val="visible"/>
                                      </p:to>
                                    </p:set>
                                    <p:animEffect transition="in" filter="wipe(left)">
                                      <p:cBhvr>
                                        <p:cTn id="7" dur="500"/>
                                        <p:tgtEl>
                                          <p:spTgt spid="701661"/>
                                        </p:tgtEl>
                                      </p:cBhvr>
                                    </p:animEffect>
                                  </p:childTnLst>
                                </p:cTn>
                              </p:par>
                            </p:childTnLst>
                          </p:cTn>
                        </p:par>
                        <p:par>
                          <p:cTn id="8" fill="hold" nodeType="afterGroup">
                            <p:stCondLst>
                              <p:cond delay="500"/>
                            </p:stCondLst>
                            <p:childTnLst>
                              <p:par>
                                <p:cTn id="9" presetID="9" presetClass="exit" presetSubtype="0" fill="hold" grpId="1" nodeType="afterEffect">
                                  <p:stCondLst>
                                    <p:cond delay="0"/>
                                  </p:stCondLst>
                                  <p:childTnLst>
                                    <p:animEffect transition="out" filter="dissolve">
                                      <p:cBhvr>
                                        <p:cTn id="10" dur="500"/>
                                        <p:tgtEl>
                                          <p:spTgt spid="701661"/>
                                        </p:tgtEl>
                                      </p:cBhvr>
                                    </p:animEffect>
                                    <p:set>
                                      <p:cBhvr>
                                        <p:cTn id="11" dur="1" fill="hold">
                                          <p:stCondLst>
                                            <p:cond delay="499"/>
                                          </p:stCondLst>
                                        </p:cTn>
                                        <p:tgtEl>
                                          <p:spTgt spid="701661"/>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701690"/>
                                        </p:tgtEl>
                                        <p:attrNameLst>
                                          <p:attrName>style.visibility</p:attrName>
                                        </p:attrNameLst>
                                      </p:cBhvr>
                                      <p:to>
                                        <p:strVal val="visible"/>
                                      </p:to>
                                    </p:set>
                                    <p:animEffect transition="in" filter="wipe(down)">
                                      <p:cBhvr>
                                        <p:cTn id="16" dur="500"/>
                                        <p:tgtEl>
                                          <p:spTgt spid="701690"/>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701693"/>
                                        </p:tgtEl>
                                        <p:attrNameLst>
                                          <p:attrName>style.visibility</p:attrName>
                                        </p:attrNameLst>
                                      </p:cBhvr>
                                      <p:to>
                                        <p:strVal val="visible"/>
                                      </p:to>
                                    </p:set>
                                    <p:animEffect transition="in" filter="dissolve">
                                      <p:cBhvr>
                                        <p:cTn id="20" dur="500"/>
                                        <p:tgtEl>
                                          <p:spTgt spid="70169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01629">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01739"/>
                                        </p:tgtEl>
                                        <p:attrNameLst>
                                          <p:attrName>style.visibility</p:attrName>
                                        </p:attrNameLst>
                                      </p:cBhvr>
                                      <p:to>
                                        <p:strVal val="visible"/>
                                      </p:to>
                                    </p:set>
                                    <p:animEffect transition="in" filter="wipe(up)">
                                      <p:cBhvr>
                                        <p:cTn id="27" dur="500"/>
                                        <p:tgtEl>
                                          <p:spTgt spid="70173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70191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701693"/>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01739"/>
                                        </p:tgtEl>
                                        <p:attrNameLst>
                                          <p:attrName>style.visibility</p:attrName>
                                        </p:attrNameLst>
                                      </p:cBhvr>
                                      <p:to>
                                        <p:strVal val="hidden"/>
                                      </p:to>
                                    </p:set>
                                  </p:childTnLst>
                                </p:cTn>
                              </p:par>
                            </p:childTnLst>
                          </p:cTn>
                        </p:par>
                        <p:par>
                          <p:cTn id="36" fill="hold" nodeType="afterGroup">
                            <p:stCondLst>
                              <p:cond delay="0"/>
                            </p:stCondLst>
                            <p:childTnLst>
                              <p:par>
                                <p:cTn id="37" presetID="1" presetClass="entr" presetSubtype="0" fill="hold" nodeType="afterEffect">
                                  <p:stCondLst>
                                    <p:cond delay="0"/>
                                  </p:stCondLst>
                                  <p:childTnLst>
                                    <p:set>
                                      <p:cBhvr>
                                        <p:cTn id="38" dur="1" fill="hold">
                                          <p:stCondLst>
                                            <p:cond delay="0"/>
                                          </p:stCondLst>
                                        </p:cTn>
                                        <p:tgtEl>
                                          <p:spTgt spid="7017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1920"/>
                                        </p:tgtEl>
                                        <p:attrNameLst>
                                          <p:attrName>style.visibility</p:attrName>
                                        </p:attrNameLst>
                                      </p:cBhvr>
                                      <p:to>
                                        <p:strVal val="visible"/>
                                      </p:to>
                                    </p:set>
                                  </p:childTnLst>
                                </p:cTn>
                              </p:par>
                            </p:childTnLst>
                          </p:cTn>
                        </p:par>
                        <p:par>
                          <p:cTn id="41" fill="hold" nodeType="afterGroup">
                            <p:stCondLst>
                              <p:cond delay="0"/>
                            </p:stCondLst>
                            <p:childTnLst>
                              <p:par>
                                <p:cTn id="42" presetID="0" presetClass="path" presetSubtype="0" accel="50000" decel="50000" fill="hold" nodeType="afterEffect">
                                  <p:stCondLst>
                                    <p:cond delay="0"/>
                                  </p:stCondLst>
                                  <p:childTnLst>
                                    <p:animMotion origin="layout" path="M 1.66667E-6 1.81144E-6 L 0.26823 -0.00139 L 0.10833 0.27287 L -0.01806 0.27125 " pathEditMode="relative" rAng="0" ptsTypes="AAAA">
                                      <p:cBhvr>
                                        <p:cTn id="43" dur="2000" fill="hold"/>
                                        <p:tgtEl>
                                          <p:spTgt spid="701758"/>
                                        </p:tgtEl>
                                        <p:attrNameLst>
                                          <p:attrName>ppt_x</p:attrName>
                                          <p:attrName>ppt_y</p:attrName>
                                        </p:attrNameLst>
                                      </p:cBhvr>
                                      <p:rCtr x="12500" y="13600"/>
                                    </p:animMotion>
                                  </p:childTnLst>
                                </p:cTn>
                              </p:par>
                            </p:childTnLst>
                          </p:cTn>
                        </p:par>
                        <p:par>
                          <p:cTn id="44" fill="hold" nodeType="afterGroup">
                            <p:stCondLst>
                              <p:cond delay="2000"/>
                            </p:stCondLst>
                            <p:childTnLst>
                              <p:par>
                                <p:cTn id="45" presetID="22" presetClass="entr" presetSubtype="2" fill="hold" nodeType="afterEffect">
                                  <p:stCondLst>
                                    <p:cond delay="0"/>
                                  </p:stCondLst>
                                  <p:childTnLst>
                                    <p:set>
                                      <p:cBhvr>
                                        <p:cTn id="46" dur="1" fill="hold">
                                          <p:stCondLst>
                                            <p:cond delay="0"/>
                                          </p:stCondLst>
                                        </p:cTn>
                                        <p:tgtEl>
                                          <p:spTgt spid="701782"/>
                                        </p:tgtEl>
                                        <p:attrNameLst>
                                          <p:attrName>style.visibility</p:attrName>
                                        </p:attrNameLst>
                                      </p:cBhvr>
                                      <p:to>
                                        <p:strVal val="visible"/>
                                      </p:to>
                                    </p:set>
                                    <p:animEffect transition="in" filter="wipe(right)">
                                      <p:cBhvr>
                                        <p:cTn id="47" dur="500"/>
                                        <p:tgtEl>
                                          <p:spTgt spid="7017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701758"/>
                                        </p:tgtEl>
                                        <p:attrNameLst>
                                          <p:attrName>style.visibility</p:attrName>
                                        </p:attrNameLst>
                                      </p:cBhvr>
                                      <p:to>
                                        <p:strVal val="hidden"/>
                                      </p:to>
                                    </p:set>
                                  </p:childTnLst>
                                </p:cTn>
                              </p:par>
                            </p:childTnLst>
                          </p:cTn>
                        </p:par>
                        <p:par>
                          <p:cTn id="52" fill="hold" nodeType="afterGroup">
                            <p:stCondLst>
                              <p:cond delay="0"/>
                            </p:stCondLst>
                            <p:childTnLst>
                              <p:par>
                                <p:cTn id="53" presetID="22" presetClass="entr" presetSubtype="4" fill="hold" nodeType="afterEffect">
                                  <p:stCondLst>
                                    <p:cond delay="0"/>
                                  </p:stCondLst>
                                  <p:childTnLst>
                                    <p:set>
                                      <p:cBhvr>
                                        <p:cTn id="54" dur="1" fill="hold">
                                          <p:stCondLst>
                                            <p:cond delay="0"/>
                                          </p:stCondLst>
                                        </p:cTn>
                                        <p:tgtEl>
                                          <p:spTgt spid="701882"/>
                                        </p:tgtEl>
                                        <p:attrNameLst>
                                          <p:attrName>style.visibility</p:attrName>
                                        </p:attrNameLst>
                                      </p:cBhvr>
                                      <p:to>
                                        <p:strVal val="visible"/>
                                      </p:to>
                                    </p:set>
                                    <p:animEffect transition="in" filter="wipe(down)">
                                      <p:cBhvr>
                                        <p:cTn id="55" dur="1000"/>
                                        <p:tgtEl>
                                          <p:spTgt spid="701882"/>
                                        </p:tgtEl>
                                      </p:cBhvr>
                                    </p:animEffect>
                                  </p:childTnLst>
                                </p:cTn>
                              </p:par>
                            </p:childTnLst>
                          </p:cTn>
                        </p:par>
                        <p:par>
                          <p:cTn id="56" fill="hold" nodeType="afterGroup">
                            <p:stCondLst>
                              <p:cond delay="1000"/>
                            </p:stCondLst>
                            <p:childTnLst>
                              <p:par>
                                <p:cTn id="57" presetID="1" presetClass="exit" presetSubtype="0" fill="hold" nodeType="afterEffect">
                                  <p:stCondLst>
                                    <p:cond delay="1000"/>
                                  </p:stCondLst>
                                  <p:childTnLst>
                                    <p:set>
                                      <p:cBhvr>
                                        <p:cTn id="58" dur="1" fill="hold">
                                          <p:stCondLst>
                                            <p:cond delay="0"/>
                                          </p:stCondLst>
                                        </p:cTn>
                                        <p:tgtEl>
                                          <p:spTgt spid="70188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701921"/>
                                        </p:tgtEl>
                                        <p:attrNameLst>
                                          <p:attrName>style.visibility</p:attrName>
                                        </p:attrNameLst>
                                      </p:cBhvr>
                                      <p:to>
                                        <p:strVal val="visible"/>
                                      </p:to>
                                    </p:set>
                                  </p:childTnLst>
                                </p:cTn>
                              </p:par>
                              <p:par>
                                <p:cTn id="61" presetID="1" presetClass="entr" presetSubtype="0" fill="hold" nodeType="withEffect">
                                  <p:stCondLst>
                                    <p:cond delay="1000"/>
                                  </p:stCondLst>
                                  <p:childTnLst>
                                    <p:set>
                                      <p:cBhvr>
                                        <p:cTn id="62" dur="1" fill="hold">
                                          <p:stCondLst>
                                            <p:cond delay="0"/>
                                          </p:stCondLst>
                                        </p:cTn>
                                        <p:tgtEl>
                                          <p:spTgt spid="701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629" grpId="0" build="p"/>
      <p:bldP spid="701661" grpId="0" animBg="1"/>
      <p:bldP spid="701661" grpId="1" animBg="1"/>
      <p:bldP spid="701919" grpId="0"/>
      <p:bldP spid="701920" grpId="0"/>
      <p:bldP spid="7019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969" name="Group 152"/>
          <p:cNvGrpSpPr>
            <a:grpSpLocks/>
          </p:cNvGrpSpPr>
          <p:nvPr/>
        </p:nvGrpSpPr>
        <p:grpSpPr bwMode="auto">
          <a:xfrm>
            <a:off x="773113" y="1273175"/>
            <a:ext cx="3554412" cy="3067050"/>
            <a:chOff x="773113" y="1273175"/>
            <a:chExt cx="3554412" cy="3066395"/>
          </a:xfrm>
        </p:grpSpPr>
        <p:sp>
          <p:nvSpPr>
            <p:cNvPr id="212082"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w="9525">
              <a:noFill/>
              <a:round/>
              <a:headEnd/>
              <a:tailEnd/>
            </a:ln>
          </p:spPr>
          <p:txBody>
            <a:bodyPr wrap="none" anchor="ctr"/>
            <a:lstStyle/>
            <a:p>
              <a:endParaRPr lang="en-US"/>
            </a:p>
          </p:txBody>
        </p:sp>
        <p:sp>
          <p:nvSpPr>
            <p:cNvPr id="212083" name="Line 36"/>
            <p:cNvSpPr>
              <a:spLocks noChangeShapeType="1"/>
            </p:cNvSpPr>
            <p:nvPr/>
          </p:nvSpPr>
          <p:spPr bwMode="auto">
            <a:xfrm flipV="1">
              <a:off x="3775075" y="2344738"/>
              <a:ext cx="155575" cy="142875"/>
            </a:xfrm>
            <a:prstGeom prst="line">
              <a:avLst/>
            </a:prstGeom>
            <a:noFill/>
            <a:ln w="9525">
              <a:solidFill>
                <a:srgbClr val="000000"/>
              </a:solidFill>
              <a:round/>
              <a:headEnd/>
              <a:tailEnd/>
            </a:ln>
          </p:spPr>
          <p:txBody>
            <a:bodyPr/>
            <a:lstStyle/>
            <a:p>
              <a:endParaRPr lang="en-US"/>
            </a:p>
          </p:txBody>
        </p:sp>
        <p:sp>
          <p:nvSpPr>
            <p:cNvPr id="212084" name="Line 43"/>
            <p:cNvSpPr>
              <a:spLocks noChangeShapeType="1"/>
            </p:cNvSpPr>
            <p:nvPr/>
          </p:nvSpPr>
          <p:spPr bwMode="auto">
            <a:xfrm flipV="1">
              <a:off x="2665413" y="2517775"/>
              <a:ext cx="695325" cy="0"/>
            </a:xfrm>
            <a:prstGeom prst="line">
              <a:avLst/>
            </a:prstGeom>
            <a:noFill/>
            <a:ln w="9525">
              <a:solidFill>
                <a:srgbClr val="000000"/>
              </a:solidFill>
              <a:round/>
              <a:headEnd/>
              <a:tailEnd/>
            </a:ln>
          </p:spPr>
          <p:txBody>
            <a:bodyPr/>
            <a:lstStyle/>
            <a:p>
              <a:endParaRPr lang="en-US"/>
            </a:p>
          </p:txBody>
        </p:sp>
        <p:sp>
          <p:nvSpPr>
            <p:cNvPr id="212085"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p:spPr>
          <p:txBody>
            <a:bodyPr/>
            <a:lstStyle/>
            <a:p>
              <a:endParaRPr lang="en-US"/>
            </a:p>
          </p:txBody>
        </p:sp>
        <p:sp>
          <p:nvSpPr>
            <p:cNvPr id="212086" name="Line 48"/>
            <p:cNvSpPr>
              <a:spLocks noChangeShapeType="1"/>
            </p:cNvSpPr>
            <p:nvPr/>
          </p:nvSpPr>
          <p:spPr bwMode="auto">
            <a:xfrm flipV="1">
              <a:off x="3279775" y="2736850"/>
              <a:ext cx="512763" cy="612775"/>
            </a:xfrm>
            <a:prstGeom prst="line">
              <a:avLst/>
            </a:prstGeom>
            <a:noFill/>
            <a:ln w="9525">
              <a:solidFill>
                <a:srgbClr val="000000"/>
              </a:solidFill>
              <a:round/>
              <a:headEnd/>
              <a:tailEnd/>
            </a:ln>
          </p:spPr>
          <p:txBody>
            <a:bodyPr/>
            <a:lstStyle/>
            <a:p>
              <a:endParaRPr lang="en-US"/>
            </a:p>
          </p:txBody>
        </p:sp>
        <p:sp>
          <p:nvSpPr>
            <p:cNvPr id="89208"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smtClean="0">
                  <a:solidFill>
                    <a:srgbClr val="000000"/>
                  </a:solidFill>
                  <a:latin typeface="Arial" charset="0"/>
                  <a:cs typeface="Arial" charset="0"/>
                </a:rPr>
                <a:t>router</a:t>
              </a:r>
            </a:p>
            <a:p>
              <a:pPr>
                <a:defRPr/>
              </a:pPr>
              <a:r>
                <a:rPr lang="en-US" sz="1400" smtClean="0">
                  <a:solidFill>
                    <a:srgbClr val="000000"/>
                  </a:solidFill>
                  <a:latin typeface="Arial" charset="0"/>
                  <a:cs typeface="Arial" charset="0"/>
                </a:rPr>
                <a:t>(runs DHCP)</a:t>
              </a:r>
            </a:p>
          </p:txBody>
        </p:sp>
        <p:grpSp>
          <p:nvGrpSpPr>
            <p:cNvPr id="212088" name="Group 356"/>
            <p:cNvGrpSpPr>
              <a:grpSpLocks/>
            </p:cNvGrpSpPr>
            <p:nvPr/>
          </p:nvGrpSpPr>
          <p:grpSpPr bwMode="auto">
            <a:xfrm>
              <a:off x="1653422" y="1982680"/>
              <a:ext cx="843032" cy="814871"/>
              <a:chOff x="313" y="1497"/>
              <a:chExt cx="1152" cy="1014"/>
            </a:xfrm>
          </p:grpSpPr>
          <p:pic>
            <p:nvPicPr>
              <p:cNvPr id="212140" name="Picture 354" descr="laptop_stylized_small"/>
              <p:cNvPicPr>
                <a:picLocks noChangeAspect="1" noChangeArrowheads="1"/>
              </p:cNvPicPr>
              <p:nvPr/>
            </p:nvPicPr>
            <p:blipFill>
              <a:blip r:embed="rId2" cstate="print"/>
              <a:srcRect/>
              <a:stretch>
                <a:fillRect/>
              </a:stretch>
            </p:blipFill>
            <p:spPr bwMode="auto">
              <a:xfrm>
                <a:off x="313" y="1727"/>
                <a:ext cx="1152" cy="784"/>
              </a:xfrm>
              <a:prstGeom prst="rect">
                <a:avLst/>
              </a:prstGeom>
              <a:noFill/>
              <a:ln w="9525">
                <a:noFill/>
                <a:miter lim="800000"/>
                <a:headEnd/>
                <a:tailEnd/>
              </a:ln>
            </p:spPr>
          </p:pic>
          <p:pic>
            <p:nvPicPr>
              <p:cNvPr id="212141" name="Picture 355" descr="antenna_stylized"/>
              <p:cNvPicPr>
                <a:picLocks noChangeAspect="1" noChangeArrowheads="1"/>
              </p:cNvPicPr>
              <p:nvPr/>
            </p:nvPicPr>
            <p:blipFill>
              <a:blip r:embed="rId3" cstate="print"/>
              <a:srcRect/>
              <a:stretch>
                <a:fillRect/>
              </a:stretch>
            </p:blipFill>
            <p:spPr bwMode="auto">
              <a:xfrm>
                <a:off x="334" y="1497"/>
                <a:ext cx="1113" cy="650"/>
              </a:xfrm>
              <a:prstGeom prst="rect">
                <a:avLst/>
              </a:prstGeom>
              <a:noFill/>
              <a:ln w="9525">
                <a:noFill/>
                <a:miter lim="800000"/>
                <a:headEnd/>
                <a:tailEnd/>
              </a:ln>
            </p:spPr>
          </p:pic>
        </p:grpSp>
        <p:pic>
          <p:nvPicPr>
            <p:cNvPr id="892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2"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163"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164" name="Rectangle 43"/>
            <p:cNvSpPr>
              <a:spLocks noChangeArrowheads="1"/>
            </p:cNvSpPr>
            <p:nvPr/>
          </p:nvSpPr>
          <p:spPr bwMode="auto">
            <a:xfrm rot="-54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grpSp>
          <p:nvGrpSpPr>
            <p:cNvPr id="212093" name="Group 248"/>
            <p:cNvGrpSpPr>
              <a:grpSpLocks/>
            </p:cNvGrpSpPr>
            <p:nvPr/>
          </p:nvGrpSpPr>
          <p:grpSpPr bwMode="auto">
            <a:xfrm>
              <a:off x="2597285" y="3210128"/>
              <a:ext cx="332569" cy="581078"/>
              <a:chOff x="4140" y="429"/>
              <a:chExt cx="1425" cy="2396"/>
            </a:xfrm>
          </p:grpSpPr>
          <p:sp>
            <p:nvSpPr>
              <p:cNvPr id="212108"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89230"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2110"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2111"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89233"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2113" name="Group 153"/>
              <p:cNvGrpSpPr>
                <a:grpSpLocks/>
              </p:cNvGrpSpPr>
              <p:nvPr/>
            </p:nvGrpSpPr>
            <p:grpSpPr bwMode="auto">
              <a:xfrm>
                <a:off x="4749" y="668"/>
                <a:ext cx="581" cy="145"/>
                <a:chOff x="614" y="2568"/>
                <a:chExt cx="725" cy="139"/>
              </a:xfrm>
            </p:grpSpPr>
            <p:sp>
              <p:nvSpPr>
                <p:cNvPr id="89259"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60"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9235"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2115" name="Group 157"/>
              <p:cNvGrpSpPr>
                <a:grpSpLocks/>
              </p:cNvGrpSpPr>
              <p:nvPr/>
            </p:nvGrpSpPr>
            <p:grpSpPr bwMode="auto">
              <a:xfrm>
                <a:off x="4747" y="994"/>
                <a:ext cx="581" cy="134"/>
                <a:chOff x="614" y="2568"/>
                <a:chExt cx="725" cy="139"/>
              </a:xfrm>
            </p:grpSpPr>
            <p:sp>
              <p:nvSpPr>
                <p:cNvPr id="89257"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58"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9237"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38"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2118" name="Group 162"/>
              <p:cNvGrpSpPr>
                <a:grpSpLocks/>
              </p:cNvGrpSpPr>
              <p:nvPr/>
            </p:nvGrpSpPr>
            <p:grpSpPr bwMode="auto">
              <a:xfrm>
                <a:off x="4735" y="1627"/>
                <a:ext cx="582" cy="151"/>
                <a:chOff x="614" y="2568"/>
                <a:chExt cx="725" cy="139"/>
              </a:xfrm>
            </p:grpSpPr>
            <p:sp>
              <p:nvSpPr>
                <p:cNvPr id="89255"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56"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12119"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2120" name="Group 166"/>
              <p:cNvGrpSpPr>
                <a:grpSpLocks/>
              </p:cNvGrpSpPr>
              <p:nvPr/>
            </p:nvGrpSpPr>
            <p:grpSpPr bwMode="auto">
              <a:xfrm>
                <a:off x="4739" y="1327"/>
                <a:ext cx="582" cy="139"/>
                <a:chOff x="614" y="2568"/>
                <a:chExt cx="725" cy="139"/>
              </a:xfrm>
            </p:grpSpPr>
            <p:sp>
              <p:nvSpPr>
                <p:cNvPr id="89253"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54"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9242"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2122"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2123"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89245"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2125"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89247" name="AutoShape 174"/>
              <p:cNvSpPr>
                <a:spLocks noChangeArrowheads="1"/>
              </p:cNvSpPr>
              <p:nvPr/>
            </p:nvSpPr>
            <p:spPr bwMode="auto">
              <a:xfrm>
                <a:off x="4139" y="2678"/>
                <a:ext cx="1204" cy="16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48"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49"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50"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89251"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52"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2094" name="Group 48"/>
            <p:cNvGrpSpPr>
              <a:grpSpLocks/>
            </p:cNvGrpSpPr>
            <p:nvPr/>
          </p:nvGrpSpPr>
          <p:grpSpPr bwMode="auto">
            <a:xfrm>
              <a:off x="2795471" y="3465563"/>
              <a:ext cx="735669" cy="376863"/>
              <a:chOff x="3600" y="219"/>
              <a:chExt cx="360" cy="175"/>
            </a:xfrm>
          </p:grpSpPr>
          <p:sp>
            <p:nvSpPr>
              <p:cNvPr id="89216"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217"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9218"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9219"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9220"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2100" name="Group 54"/>
              <p:cNvGrpSpPr>
                <a:grpSpLocks/>
              </p:cNvGrpSpPr>
              <p:nvPr/>
            </p:nvGrpSpPr>
            <p:grpSpPr bwMode="auto">
              <a:xfrm>
                <a:off x="3686" y="244"/>
                <a:ext cx="177" cy="66"/>
                <a:chOff x="2848" y="848"/>
                <a:chExt cx="140" cy="98"/>
              </a:xfrm>
            </p:grpSpPr>
            <p:sp>
              <p:nvSpPr>
                <p:cNvPr id="89226"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9227"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9228"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12101" name="Group 58"/>
              <p:cNvGrpSpPr>
                <a:grpSpLocks/>
              </p:cNvGrpSpPr>
              <p:nvPr/>
            </p:nvGrpSpPr>
            <p:grpSpPr bwMode="auto">
              <a:xfrm flipV="1">
                <a:off x="3686" y="243"/>
                <a:ext cx="177" cy="66"/>
                <a:chOff x="2848" y="848"/>
                <a:chExt cx="140" cy="98"/>
              </a:xfrm>
            </p:grpSpPr>
            <p:sp>
              <p:nvSpPr>
                <p:cNvPr id="89223"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9224"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9225" name="Line 61"/>
                <p:cNvSpPr>
                  <a:spLocks noChangeShapeType="1"/>
                </p:cNvSpPr>
                <p:nvPr/>
              </p:nvSpPr>
              <p:spPr bwMode="auto">
                <a:xfrm>
                  <a:off x="2894" y="853"/>
                  <a:ext cx="52" cy="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sp>
        <p:nvSpPr>
          <p:cNvPr id="89091"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BC87FB18-1588-4681-851E-3BF7E71B0B5A}" type="slidenum">
              <a:rPr lang="en-US">
                <a:solidFill>
                  <a:srgbClr val="000000"/>
                </a:solidFill>
              </a:rPr>
              <a:pPr/>
              <a:t>28</a:t>
            </a:fld>
            <a:endParaRPr lang="en-US">
              <a:solidFill>
                <a:srgbClr val="000000"/>
              </a:solidFill>
            </a:endParaRPr>
          </a:p>
        </p:txBody>
      </p:sp>
      <p:sp>
        <p:nvSpPr>
          <p:cNvPr id="703491" name="Rectangle 3"/>
          <p:cNvSpPr>
            <a:spLocks noGrp="1" noChangeArrowheads="1"/>
          </p:cNvSpPr>
          <p:nvPr>
            <p:ph type="body" idx="1"/>
          </p:nvPr>
        </p:nvSpPr>
        <p:spPr>
          <a:xfrm>
            <a:off x="5037138" y="1158875"/>
            <a:ext cx="3430587" cy="1573213"/>
          </a:xfrm>
        </p:spPr>
        <p:txBody>
          <a:bodyPr/>
          <a:lstStyle/>
          <a:p>
            <a:pPr>
              <a:lnSpc>
                <a:spcPct val="80000"/>
              </a:lnSpc>
            </a:pPr>
            <a:r>
              <a:rPr lang="en-US" sz="2000" smtClean="0"/>
              <a:t>DHCP server formulates </a:t>
            </a:r>
            <a:r>
              <a:rPr lang="en-US" sz="2000" i="1" smtClean="0">
                <a:solidFill>
                  <a:srgbClr val="C00000"/>
                </a:solidFill>
              </a:rPr>
              <a:t>DHCP ACK</a:t>
            </a:r>
            <a:r>
              <a:rPr lang="en-US" sz="2000" smtClean="0">
                <a:solidFill>
                  <a:srgbClr val="C00000"/>
                </a:solidFill>
              </a:rPr>
              <a:t> </a:t>
            </a:r>
            <a:r>
              <a:rPr lang="en-US" sz="2000" smtClean="0"/>
              <a:t>containing client</a:t>
            </a:r>
            <a:r>
              <a:rPr lang="ja-JP" altLang="en-US" sz="2000" smtClean="0"/>
              <a:t>’</a:t>
            </a:r>
            <a:r>
              <a:rPr lang="en-US" altLang="ja-JP" sz="2000" smtClean="0"/>
              <a:t>s IP address, IP address of first-hop router for client, name &amp; IP address of DNS server</a:t>
            </a:r>
          </a:p>
          <a:p>
            <a:pPr>
              <a:lnSpc>
                <a:spcPct val="80000"/>
              </a:lnSpc>
            </a:pPr>
            <a:endParaRPr lang="en-US" sz="2000" smtClean="0"/>
          </a:p>
        </p:txBody>
      </p:sp>
      <p:grpSp>
        <p:nvGrpSpPr>
          <p:cNvPr id="703533" name="Group 45"/>
          <p:cNvGrpSpPr>
            <a:grpSpLocks/>
          </p:cNvGrpSpPr>
          <p:nvPr/>
        </p:nvGrpSpPr>
        <p:grpSpPr bwMode="auto">
          <a:xfrm>
            <a:off x="1195388" y="1081088"/>
            <a:ext cx="976312" cy="1460500"/>
            <a:chOff x="651" y="681"/>
            <a:chExt cx="615" cy="920"/>
          </a:xfrm>
        </p:grpSpPr>
        <p:sp>
          <p:nvSpPr>
            <p:cNvPr id="212074" name="Freeform 4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2075" name="Group 47"/>
            <p:cNvGrpSpPr>
              <a:grpSpLocks/>
            </p:cNvGrpSpPr>
            <p:nvPr/>
          </p:nvGrpSpPr>
          <p:grpSpPr bwMode="auto">
            <a:xfrm>
              <a:off x="651" y="681"/>
              <a:ext cx="501" cy="828"/>
              <a:chOff x="569" y="2954"/>
              <a:chExt cx="501" cy="828"/>
            </a:xfrm>
          </p:grpSpPr>
          <p:sp>
            <p:nvSpPr>
              <p:cNvPr id="89197" name="Rectangle 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98" name="Text Box 49"/>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solidFill>
                      <a:srgbClr val="000000"/>
                    </a:solidFill>
                    <a:latin typeface="Arial" charset="0"/>
                  </a:rPr>
                  <a:t>DHCP</a:t>
                </a:r>
              </a:p>
              <a:p>
                <a:pPr algn="ctr">
                  <a:defRPr/>
                </a:pPr>
                <a:r>
                  <a:rPr lang="en-US" sz="1600" i="0" smtClean="0">
                    <a:solidFill>
                      <a:srgbClr val="000000"/>
                    </a:solidFill>
                    <a:latin typeface="Arial" charset="0"/>
                  </a:rPr>
                  <a:t>UDP</a:t>
                </a:r>
              </a:p>
              <a:p>
                <a:pPr algn="ctr">
                  <a:defRPr/>
                </a:pPr>
                <a:r>
                  <a:rPr lang="en-US" sz="1600" i="0" smtClean="0">
                    <a:solidFill>
                      <a:srgbClr val="000000"/>
                    </a:solidFill>
                    <a:latin typeface="Arial" charset="0"/>
                  </a:rPr>
                  <a:t>IP</a:t>
                </a:r>
              </a:p>
              <a:p>
                <a:pPr algn="ctr">
                  <a:defRPr/>
                </a:pPr>
                <a:r>
                  <a:rPr lang="en-US" sz="1600" i="0" smtClean="0">
                    <a:solidFill>
                      <a:srgbClr val="000000"/>
                    </a:solidFill>
                    <a:latin typeface="Arial" charset="0"/>
                  </a:rPr>
                  <a:t>Eth</a:t>
                </a:r>
              </a:p>
              <a:p>
                <a:pPr algn="ctr">
                  <a:defRPr/>
                </a:pPr>
                <a:r>
                  <a:rPr lang="en-US" sz="1600" i="0" smtClean="0">
                    <a:solidFill>
                      <a:srgbClr val="000000"/>
                    </a:solidFill>
                    <a:latin typeface="Arial" charset="0"/>
                  </a:rPr>
                  <a:t>Phy</a:t>
                </a:r>
              </a:p>
            </p:txBody>
          </p:sp>
          <p:sp>
            <p:nvSpPr>
              <p:cNvPr id="89199" name="Line 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9200" name="Line 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9201" name="Line 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9202" name="Line 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3545" name="Group 57"/>
          <p:cNvGrpSpPr>
            <a:grpSpLocks/>
          </p:cNvGrpSpPr>
          <p:nvPr/>
        </p:nvGrpSpPr>
        <p:grpSpPr bwMode="auto">
          <a:xfrm>
            <a:off x="352425" y="3152775"/>
            <a:ext cx="1081088" cy="1166813"/>
            <a:chOff x="42" y="744"/>
            <a:chExt cx="681" cy="735"/>
          </a:xfrm>
        </p:grpSpPr>
        <p:grpSp>
          <p:nvGrpSpPr>
            <p:cNvPr id="212042" name="Group 58"/>
            <p:cNvGrpSpPr>
              <a:grpSpLocks/>
            </p:cNvGrpSpPr>
            <p:nvPr/>
          </p:nvGrpSpPr>
          <p:grpSpPr bwMode="auto">
            <a:xfrm>
              <a:off x="42" y="886"/>
              <a:ext cx="681" cy="468"/>
              <a:chOff x="42" y="886"/>
              <a:chExt cx="681" cy="468"/>
            </a:xfrm>
          </p:grpSpPr>
          <p:grpSp>
            <p:nvGrpSpPr>
              <p:cNvPr id="212044" name="Group 59"/>
              <p:cNvGrpSpPr>
                <a:grpSpLocks/>
              </p:cNvGrpSpPr>
              <p:nvPr/>
            </p:nvGrpSpPr>
            <p:grpSpPr bwMode="auto">
              <a:xfrm>
                <a:off x="278" y="886"/>
                <a:ext cx="397" cy="154"/>
                <a:chOff x="740" y="3209"/>
                <a:chExt cx="397" cy="154"/>
              </a:xfrm>
            </p:grpSpPr>
            <p:grpSp>
              <p:nvGrpSpPr>
                <p:cNvPr id="212069" name="Group 60"/>
                <p:cNvGrpSpPr>
                  <a:grpSpLocks/>
                </p:cNvGrpSpPr>
                <p:nvPr/>
              </p:nvGrpSpPr>
              <p:grpSpPr bwMode="auto">
                <a:xfrm>
                  <a:off x="794" y="3209"/>
                  <a:ext cx="343" cy="154"/>
                  <a:chOff x="844" y="3337"/>
                  <a:chExt cx="343" cy="154"/>
                </a:xfrm>
              </p:grpSpPr>
              <p:sp>
                <p:nvSpPr>
                  <p:cNvPr id="89193" name="Rectangle 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94" name="Text Box 62"/>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sp>
              <p:nvSpPr>
                <p:cNvPr id="89191" name="Rectangle 63"/>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92" name="Rectangle 64"/>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2045" name="Group 65"/>
              <p:cNvGrpSpPr>
                <a:grpSpLocks/>
              </p:cNvGrpSpPr>
              <p:nvPr/>
            </p:nvGrpSpPr>
            <p:grpSpPr bwMode="auto">
              <a:xfrm>
                <a:off x="278" y="1034"/>
                <a:ext cx="397" cy="154"/>
                <a:chOff x="836" y="3305"/>
                <a:chExt cx="397" cy="154"/>
              </a:xfrm>
            </p:grpSpPr>
            <p:grpSp>
              <p:nvGrpSpPr>
                <p:cNvPr id="212063" name="Group 66"/>
                <p:cNvGrpSpPr>
                  <a:grpSpLocks/>
                </p:cNvGrpSpPr>
                <p:nvPr/>
              </p:nvGrpSpPr>
              <p:grpSpPr bwMode="auto">
                <a:xfrm>
                  <a:off x="890" y="3305"/>
                  <a:ext cx="343" cy="154"/>
                  <a:chOff x="844" y="3337"/>
                  <a:chExt cx="343" cy="154"/>
                </a:xfrm>
              </p:grpSpPr>
              <p:sp>
                <p:nvSpPr>
                  <p:cNvPr id="89188" name="Rectangle 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89" name="Text Box 6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2064" name="Group 69"/>
                <p:cNvGrpSpPr>
                  <a:grpSpLocks/>
                </p:cNvGrpSpPr>
                <p:nvPr/>
              </p:nvGrpSpPr>
              <p:grpSpPr bwMode="auto">
                <a:xfrm>
                  <a:off x="836" y="3334"/>
                  <a:ext cx="354" cy="94"/>
                  <a:chOff x="836" y="3334"/>
                  <a:chExt cx="354" cy="94"/>
                </a:xfrm>
              </p:grpSpPr>
              <p:sp>
                <p:nvSpPr>
                  <p:cNvPr id="89186" name="Rectangle 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87" name="Rectangle 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212046" name="Group 72"/>
              <p:cNvGrpSpPr>
                <a:grpSpLocks/>
              </p:cNvGrpSpPr>
              <p:nvPr/>
            </p:nvGrpSpPr>
            <p:grpSpPr bwMode="auto">
              <a:xfrm>
                <a:off x="165" y="1054"/>
                <a:ext cx="480" cy="112"/>
                <a:chOff x="627" y="3377"/>
                <a:chExt cx="480" cy="112"/>
              </a:xfrm>
            </p:grpSpPr>
            <p:sp>
              <p:nvSpPr>
                <p:cNvPr id="89182" name="Rectangle 73"/>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83" name="Rectangle 74"/>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2047" name="Group 75"/>
              <p:cNvGrpSpPr>
                <a:grpSpLocks/>
              </p:cNvGrpSpPr>
              <p:nvPr/>
            </p:nvGrpSpPr>
            <p:grpSpPr bwMode="auto">
              <a:xfrm>
                <a:off x="42" y="1200"/>
                <a:ext cx="681" cy="154"/>
                <a:chOff x="504" y="3523"/>
                <a:chExt cx="681" cy="154"/>
              </a:xfrm>
            </p:grpSpPr>
            <p:grpSp>
              <p:nvGrpSpPr>
                <p:cNvPr id="212048" name="Group 76"/>
                <p:cNvGrpSpPr>
                  <a:grpSpLocks/>
                </p:cNvGrpSpPr>
                <p:nvPr/>
              </p:nvGrpSpPr>
              <p:grpSpPr bwMode="auto">
                <a:xfrm>
                  <a:off x="623" y="3523"/>
                  <a:ext cx="510" cy="154"/>
                  <a:chOff x="723" y="3453"/>
                  <a:chExt cx="510" cy="154"/>
                </a:xfrm>
              </p:grpSpPr>
              <p:grpSp>
                <p:nvGrpSpPr>
                  <p:cNvPr id="212052" name="Group 77"/>
                  <p:cNvGrpSpPr>
                    <a:grpSpLocks/>
                  </p:cNvGrpSpPr>
                  <p:nvPr/>
                </p:nvGrpSpPr>
                <p:grpSpPr bwMode="auto">
                  <a:xfrm>
                    <a:off x="836" y="3453"/>
                    <a:ext cx="397" cy="154"/>
                    <a:chOff x="836" y="3305"/>
                    <a:chExt cx="397" cy="154"/>
                  </a:xfrm>
                </p:grpSpPr>
                <p:grpSp>
                  <p:nvGrpSpPr>
                    <p:cNvPr id="212055" name="Group 78"/>
                    <p:cNvGrpSpPr>
                      <a:grpSpLocks/>
                    </p:cNvGrpSpPr>
                    <p:nvPr/>
                  </p:nvGrpSpPr>
                  <p:grpSpPr bwMode="auto">
                    <a:xfrm>
                      <a:off x="890" y="3305"/>
                      <a:ext cx="343" cy="154"/>
                      <a:chOff x="844" y="3337"/>
                      <a:chExt cx="343" cy="154"/>
                    </a:xfrm>
                  </p:grpSpPr>
                  <p:sp>
                    <p:nvSpPr>
                      <p:cNvPr id="89180" name="Rectangle 7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81" name="Text Box 80"/>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2056" name="Group 81"/>
                    <p:cNvGrpSpPr>
                      <a:grpSpLocks/>
                    </p:cNvGrpSpPr>
                    <p:nvPr/>
                  </p:nvGrpSpPr>
                  <p:grpSpPr bwMode="auto">
                    <a:xfrm>
                      <a:off x="836" y="3334"/>
                      <a:ext cx="354" cy="94"/>
                      <a:chOff x="836" y="3334"/>
                      <a:chExt cx="354" cy="94"/>
                    </a:xfrm>
                  </p:grpSpPr>
                  <p:sp>
                    <p:nvSpPr>
                      <p:cNvPr id="89178" name="Rectangle 8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79" name="Rectangle 8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9174" name="Rectangle 84"/>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75" name="Rectangle 85"/>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9170" name="Rectangle 86"/>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71" name="Rectangle 87"/>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72" name="Rectangle 88"/>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9164" name="AutoShape 89"/>
            <p:cNvSpPr>
              <a:spLocks noChangeArrowheads="1"/>
            </p:cNvSpPr>
            <p:nvPr/>
          </p:nvSpPr>
          <p:spPr bwMode="auto">
            <a:xfrm>
              <a:off x="384" y="744"/>
              <a:ext cx="240" cy="735"/>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703578" name="Group 90"/>
          <p:cNvGrpSpPr>
            <a:grpSpLocks/>
          </p:cNvGrpSpPr>
          <p:nvPr/>
        </p:nvGrpSpPr>
        <p:grpSpPr bwMode="auto">
          <a:xfrm>
            <a:off x="449263" y="4238625"/>
            <a:ext cx="1081087" cy="244475"/>
            <a:chOff x="504" y="3523"/>
            <a:chExt cx="681" cy="154"/>
          </a:xfrm>
        </p:grpSpPr>
        <p:grpSp>
          <p:nvGrpSpPr>
            <p:cNvPr id="212029" name="Group 91"/>
            <p:cNvGrpSpPr>
              <a:grpSpLocks/>
            </p:cNvGrpSpPr>
            <p:nvPr/>
          </p:nvGrpSpPr>
          <p:grpSpPr bwMode="auto">
            <a:xfrm>
              <a:off x="623" y="3523"/>
              <a:ext cx="510" cy="154"/>
              <a:chOff x="723" y="3453"/>
              <a:chExt cx="510" cy="154"/>
            </a:xfrm>
          </p:grpSpPr>
          <p:grpSp>
            <p:nvGrpSpPr>
              <p:cNvPr id="212033" name="Group 92"/>
              <p:cNvGrpSpPr>
                <a:grpSpLocks/>
              </p:cNvGrpSpPr>
              <p:nvPr/>
            </p:nvGrpSpPr>
            <p:grpSpPr bwMode="auto">
              <a:xfrm>
                <a:off x="836" y="3453"/>
                <a:ext cx="397" cy="154"/>
                <a:chOff x="836" y="3305"/>
                <a:chExt cx="397" cy="154"/>
              </a:xfrm>
            </p:grpSpPr>
            <p:grpSp>
              <p:nvGrpSpPr>
                <p:cNvPr id="212036" name="Group 93"/>
                <p:cNvGrpSpPr>
                  <a:grpSpLocks/>
                </p:cNvGrpSpPr>
                <p:nvPr/>
              </p:nvGrpSpPr>
              <p:grpSpPr bwMode="auto">
                <a:xfrm>
                  <a:off x="890" y="3305"/>
                  <a:ext cx="343" cy="154"/>
                  <a:chOff x="844" y="3337"/>
                  <a:chExt cx="343" cy="154"/>
                </a:xfrm>
              </p:grpSpPr>
              <p:sp>
                <p:nvSpPr>
                  <p:cNvPr id="89161" name="Rectangle 9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62" name="Text Box 95"/>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2037" name="Group 96"/>
                <p:cNvGrpSpPr>
                  <a:grpSpLocks/>
                </p:cNvGrpSpPr>
                <p:nvPr/>
              </p:nvGrpSpPr>
              <p:grpSpPr bwMode="auto">
                <a:xfrm>
                  <a:off x="836" y="3334"/>
                  <a:ext cx="354" cy="94"/>
                  <a:chOff x="836" y="3334"/>
                  <a:chExt cx="354" cy="94"/>
                </a:xfrm>
              </p:grpSpPr>
              <p:sp>
                <p:nvSpPr>
                  <p:cNvPr id="89159" name="Rectangle 97"/>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60" name="Rectangle 98"/>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9155" name="Rectangle 99"/>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56" name="Rectangle 100"/>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9151" name="Rectangle 101"/>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52" name="Rectangle 102"/>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53" name="Rectangle 103"/>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703592" name="Group 104"/>
          <p:cNvGrpSpPr>
            <a:grpSpLocks/>
          </p:cNvGrpSpPr>
          <p:nvPr/>
        </p:nvGrpSpPr>
        <p:grpSpPr bwMode="auto">
          <a:xfrm>
            <a:off x="1477963" y="3081338"/>
            <a:ext cx="1316037" cy="1314450"/>
            <a:chOff x="931" y="1941"/>
            <a:chExt cx="829" cy="828"/>
          </a:xfrm>
        </p:grpSpPr>
        <p:sp>
          <p:nvSpPr>
            <p:cNvPr id="212021" name="Freeform 105"/>
            <p:cNvSpPr>
              <a:spLocks/>
            </p:cNvSpPr>
            <p:nvPr/>
          </p:nvSpPr>
          <p:spPr bwMode="auto">
            <a:xfrm>
              <a:off x="1424" y="1965"/>
              <a:ext cx="336" cy="801"/>
            </a:xfrm>
            <a:custGeom>
              <a:avLst/>
              <a:gdLst>
                <a:gd name="T0" fmla="*/ 1 w 551"/>
                <a:gd name="T1" fmla="*/ 0 h 801"/>
                <a:gd name="T2" fmla="*/ 46 w 551"/>
                <a:gd name="T3" fmla="*/ 402 h 801"/>
                <a:gd name="T4" fmla="*/ 1 w 551"/>
                <a:gd name="T5" fmla="*/ 801 h 801"/>
                <a:gd name="T6" fmla="*/ 1 w 551"/>
                <a:gd name="T7" fmla="*/ 535 h 801"/>
                <a:gd name="T8" fmla="*/ 0 w 551"/>
                <a:gd name="T9" fmla="*/ 371 h 801"/>
                <a:gd name="T10" fmla="*/ 1 w 551"/>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2022" name="Group 106"/>
            <p:cNvGrpSpPr>
              <a:grpSpLocks/>
            </p:cNvGrpSpPr>
            <p:nvPr/>
          </p:nvGrpSpPr>
          <p:grpSpPr bwMode="auto">
            <a:xfrm>
              <a:off x="931" y="1941"/>
              <a:ext cx="501" cy="828"/>
              <a:chOff x="569" y="2954"/>
              <a:chExt cx="501" cy="828"/>
            </a:xfrm>
          </p:grpSpPr>
          <p:sp>
            <p:nvSpPr>
              <p:cNvPr id="89144" name="Rectangle 107"/>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45" name="Text Box 108"/>
              <p:cNvSpPr txBox="1">
                <a:spLocks noChangeArrowheads="1"/>
              </p:cNvSpPr>
              <p:nvPr/>
            </p:nvSpPr>
            <p:spPr bwMode="auto">
              <a:xfrm>
                <a:off x="593" y="2954"/>
                <a:ext cx="477"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solidFill>
                      <a:srgbClr val="000000"/>
                    </a:solidFill>
                    <a:latin typeface="Arial" charset="0"/>
                  </a:rPr>
                  <a:t>DHCP</a:t>
                </a:r>
              </a:p>
              <a:p>
                <a:pPr algn="ctr">
                  <a:defRPr/>
                </a:pPr>
                <a:r>
                  <a:rPr lang="en-US" sz="1600" i="0" smtClean="0">
                    <a:solidFill>
                      <a:srgbClr val="000000"/>
                    </a:solidFill>
                    <a:latin typeface="Arial" charset="0"/>
                  </a:rPr>
                  <a:t>UDP</a:t>
                </a:r>
              </a:p>
              <a:p>
                <a:pPr algn="ctr">
                  <a:defRPr/>
                </a:pPr>
                <a:r>
                  <a:rPr lang="en-US" sz="1600" i="0" smtClean="0">
                    <a:solidFill>
                      <a:srgbClr val="000000"/>
                    </a:solidFill>
                    <a:latin typeface="Arial" charset="0"/>
                  </a:rPr>
                  <a:t>IP</a:t>
                </a:r>
              </a:p>
              <a:p>
                <a:pPr algn="ctr">
                  <a:defRPr/>
                </a:pPr>
                <a:r>
                  <a:rPr lang="en-US" sz="1600" i="0" smtClean="0">
                    <a:solidFill>
                      <a:srgbClr val="000000"/>
                    </a:solidFill>
                    <a:latin typeface="Arial" charset="0"/>
                  </a:rPr>
                  <a:t>Eth</a:t>
                </a:r>
              </a:p>
              <a:p>
                <a:pPr algn="ctr">
                  <a:defRPr/>
                </a:pPr>
                <a:r>
                  <a:rPr lang="en-US" sz="1600" i="0" smtClean="0">
                    <a:solidFill>
                      <a:srgbClr val="000000"/>
                    </a:solidFill>
                    <a:latin typeface="Arial" charset="0"/>
                  </a:rPr>
                  <a:t>Phy</a:t>
                </a:r>
              </a:p>
            </p:txBody>
          </p:sp>
          <p:sp>
            <p:nvSpPr>
              <p:cNvPr id="89146" name="Line 109"/>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9147" name="Line 110"/>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9148" name="Line 111"/>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89149" name="Line 112"/>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3601" name="Group 113"/>
          <p:cNvGrpSpPr>
            <a:grpSpLocks/>
          </p:cNvGrpSpPr>
          <p:nvPr/>
        </p:nvGrpSpPr>
        <p:grpSpPr bwMode="auto">
          <a:xfrm>
            <a:off x="71438" y="969963"/>
            <a:ext cx="1081087" cy="1217612"/>
            <a:chOff x="1404" y="3105"/>
            <a:chExt cx="681" cy="767"/>
          </a:xfrm>
        </p:grpSpPr>
        <p:grpSp>
          <p:nvGrpSpPr>
            <p:cNvPr id="211986" name="Group 114"/>
            <p:cNvGrpSpPr>
              <a:grpSpLocks/>
            </p:cNvGrpSpPr>
            <p:nvPr/>
          </p:nvGrpSpPr>
          <p:grpSpPr bwMode="auto">
            <a:xfrm>
              <a:off x="1404" y="3355"/>
              <a:ext cx="681" cy="468"/>
              <a:chOff x="42" y="886"/>
              <a:chExt cx="681" cy="468"/>
            </a:xfrm>
          </p:grpSpPr>
          <p:grpSp>
            <p:nvGrpSpPr>
              <p:cNvPr id="211991" name="Group 115"/>
              <p:cNvGrpSpPr>
                <a:grpSpLocks/>
              </p:cNvGrpSpPr>
              <p:nvPr/>
            </p:nvGrpSpPr>
            <p:grpSpPr bwMode="auto">
              <a:xfrm>
                <a:off x="278" y="886"/>
                <a:ext cx="397" cy="154"/>
                <a:chOff x="740" y="3209"/>
                <a:chExt cx="397" cy="154"/>
              </a:xfrm>
            </p:grpSpPr>
            <p:grpSp>
              <p:nvGrpSpPr>
                <p:cNvPr id="212016" name="Group 116"/>
                <p:cNvGrpSpPr>
                  <a:grpSpLocks/>
                </p:cNvGrpSpPr>
                <p:nvPr/>
              </p:nvGrpSpPr>
              <p:grpSpPr bwMode="auto">
                <a:xfrm>
                  <a:off x="794" y="3209"/>
                  <a:ext cx="343" cy="154"/>
                  <a:chOff x="844" y="3337"/>
                  <a:chExt cx="343" cy="154"/>
                </a:xfrm>
              </p:grpSpPr>
              <p:sp>
                <p:nvSpPr>
                  <p:cNvPr id="89140" name="Rectangle 11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41" name="Text Box 11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sp>
              <p:nvSpPr>
                <p:cNvPr id="89138" name="Rectangle 119"/>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39" name="Rectangle 120"/>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1992" name="Group 121"/>
              <p:cNvGrpSpPr>
                <a:grpSpLocks/>
              </p:cNvGrpSpPr>
              <p:nvPr/>
            </p:nvGrpSpPr>
            <p:grpSpPr bwMode="auto">
              <a:xfrm>
                <a:off x="278" y="1034"/>
                <a:ext cx="397" cy="154"/>
                <a:chOff x="836" y="3305"/>
                <a:chExt cx="397" cy="154"/>
              </a:xfrm>
            </p:grpSpPr>
            <p:grpSp>
              <p:nvGrpSpPr>
                <p:cNvPr id="212010" name="Group 122"/>
                <p:cNvGrpSpPr>
                  <a:grpSpLocks/>
                </p:cNvGrpSpPr>
                <p:nvPr/>
              </p:nvGrpSpPr>
              <p:grpSpPr bwMode="auto">
                <a:xfrm>
                  <a:off x="890" y="3305"/>
                  <a:ext cx="343" cy="154"/>
                  <a:chOff x="844" y="3337"/>
                  <a:chExt cx="343" cy="154"/>
                </a:xfrm>
              </p:grpSpPr>
              <p:sp>
                <p:nvSpPr>
                  <p:cNvPr id="89135" name="Rectangle 12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36" name="Text Box 124"/>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2011" name="Group 125"/>
                <p:cNvGrpSpPr>
                  <a:grpSpLocks/>
                </p:cNvGrpSpPr>
                <p:nvPr/>
              </p:nvGrpSpPr>
              <p:grpSpPr bwMode="auto">
                <a:xfrm>
                  <a:off x="836" y="3334"/>
                  <a:ext cx="354" cy="94"/>
                  <a:chOff x="836" y="3334"/>
                  <a:chExt cx="354" cy="94"/>
                </a:xfrm>
              </p:grpSpPr>
              <p:sp>
                <p:nvSpPr>
                  <p:cNvPr id="89133" name="Rectangle 12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34" name="Rectangle 12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211993" name="Group 128"/>
              <p:cNvGrpSpPr>
                <a:grpSpLocks/>
              </p:cNvGrpSpPr>
              <p:nvPr/>
            </p:nvGrpSpPr>
            <p:grpSpPr bwMode="auto">
              <a:xfrm>
                <a:off x="165" y="1054"/>
                <a:ext cx="480" cy="112"/>
                <a:chOff x="627" y="3377"/>
                <a:chExt cx="480" cy="112"/>
              </a:xfrm>
            </p:grpSpPr>
            <p:sp>
              <p:nvSpPr>
                <p:cNvPr id="89129" name="Rectangle 12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30" name="Rectangle 13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1994" name="Group 131"/>
              <p:cNvGrpSpPr>
                <a:grpSpLocks/>
              </p:cNvGrpSpPr>
              <p:nvPr/>
            </p:nvGrpSpPr>
            <p:grpSpPr bwMode="auto">
              <a:xfrm>
                <a:off x="42" y="1200"/>
                <a:ext cx="681" cy="154"/>
                <a:chOff x="504" y="3523"/>
                <a:chExt cx="681" cy="154"/>
              </a:xfrm>
            </p:grpSpPr>
            <p:grpSp>
              <p:nvGrpSpPr>
                <p:cNvPr id="211995" name="Group 132"/>
                <p:cNvGrpSpPr>
                  <a:grpSpLocks/>
                </p:cNvGrpSpPr>
                <p:nvPr/>
              </p:nvGrpSpPr>
              <p:grpSpPr bwMode="auto">
                <a:xfrm>
                  <a:off x="623" y="3523"/>
                  <a:ext cx="510" cy="154"/>
                  <a:chOff x="723" y="3453"/>
                  <a:chExt cx="510" cy="154"/>
                </a:xfrm>
              </p:grpSpPr>
              <p:grpSp>
                <p:nvGrpSpPr>
                  <p:cNvPr id="211999" name="Group 133"/>
                  <p:cNvGrpSpPr>
                    <a:grpSpLocks/>
                  </p:cNvGrpSpPr>
                  <p:nvPr/>
                </p:nvGrpSpPr>
                <p:grpSpPr bwMode="auto">
                  <a:xfrm>
                    <a:off x="836" y="3453"/>
                    <a:ext cx="397" cy="154"/>
                    <a:chOff x="836" y="3305"/>
                    <a:chExt cx="397" cy="154"/>
                  </a:xfrm>
                </p:grpSpPr>
                <p:grpSp>
                  <p:nvGrpSpPr>
                    <p:cNvPr id="212002" name="Group 134"/>
                    <p:cNvGrpSpPr>
                      <a:grpSpLocks/>
                    </p:cNvGrpSpPr>
                    <p:nvPr/>
                  </p:nvGrpSpPr>
                  <p:grpSpPr bwMode="auto">
                    <a:xfrm>
                      <a:off x="890" y="3305"/>
                      <a:ext cx="343" cy="154"/>
                      <a:chOff x="844" y="3337"/>
                      <a:chExt cx="343" cy="154"/>
                    </a:xfrm>
                  </p:grpSpPr>
                  <p:sp>
                    <p:nvSpPr>
                      <p:cNvPr id="89127" name="Rectangle 13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28" name="Text Box 136"/>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nvGrpSpPr>
                    <p:cNvPr id="212003" name="Group 137"/>
                    <p:cNvGrpSpPr>
                      <a:grpSpLocks/>
                    </p:cNvGrpSpPr>
                    <p:nvPr/>
                  </p:nvGrpSpPr>
                  <p:grpSpPr bwMode="auto">
                    <a:xfrm>
                      <a:off x="836" y="3334"/>
                      <a:ext cx="354" cy="94"/>
                      <a:chOff x="836" y="3334"/>
                      <a:chExt cx="354" cy="94"/>
                    </a:xfrm>
                  </p:grpSpPr>
                  <p:sp>
                    <p:nvSpPr>
                      <p:cNvPr id="89125" name="Rectangle 138"/>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26" name="Rectangle 139"/>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9121" name="Rectangle 140"/>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22" name="Rectangle 141"/>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89117" name="Rectangle 142"/>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18" name="Rectangle 143"/>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19" name="Rectangle 144"/>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89108" name="AutoShape 145"/>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1988" name="Group 146"/>
            <p:cNvGrpSpPr>
              <a:grpSpLocks/>
            </p:cNvGrpSpPr>
            <p:nvPr/>
          </p:nvGrpSpPr>
          <p:grpSpPr bwMode="auto">
            <a:xfrm>
              <a:off x="1695" y="3227"/>
              <a:ext cx="343" cy="154"/>
              <a:chOff x="844" y="3337"/>
              <a:chExt cx="343" cy="154"/>
            </a:xfrm>
          </p:grpSpPr>
          <p:sp>
            <p:nvSpPr>
              <p:cNvPr id="89110" name="Rectangle 14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11" name="Text Box 148"/>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grpSp>
      <p:grpSp>
        <p:nvGrpSpPr>
          <p:cNvPr id="703637" name="Group 149"/>
          <p:cNvGrpSpPr>
            <a:grpSpLocks/>
          </p:cNvGrpSpPr>
          <p:nvPr/>
        </p:nvGrpSpPr>
        <p:grpSpPr bwMode="auto">
          <a:xfrm>
            <a:off x="803275" y="3178175"/>
            <a:ext cx="544513" cy="244475"/>
            <a:chOff x="844" y="3337"/>
            <a:chExt cx="343" cy="154"/>
          </a:xfrm>
        </p:grpSpPr>
        <p:sp>
          <p:nvSpPr>
            <p:cNvPr id="89105" name="Rectangle 15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9106" name="Text Box 151"/>
            <p:cNvSpPr txBox="1">
              <a:spLocks noChangeArrowheads="1"/>
            </p:cNvSpPr>
            <p:nvPr/>
          </p:nvSpPr>
          <p:spPr bwMode="auto">
            <a:xfrm>
              <a:off x="844" y="3337"/>
              <a:ext cx="3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DHCP</a:t>
              </a:r>
            </a:p>
          </p:txBody>
        </p:sp>
      </p:grpSp>
      <p:sp>
        <p:nvSpPr>
          <p:cNvPr id="703643" name="Rectangle 155"/>
          <p:cNvSpPr>
            <a:spLocks noChangeArrowheads="1"/>
          </p:cNvSpPr>
          <p:nvPr/>
        </p:nvSpPr>
        <p:spPr bwMode="auto">
          <a:xfrm>
            <a:off x="4997450" y="2709863"/>
            <a:ext cx="3421063"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pitchFamily="2" charset="2"/>
              <a:buChar char="v"/>
            </a:pPr>
            <a:r>
              <a:rPr lang="en-US" sz="2000" i="0">
                <a:solidFill>
                  <a:srgbClr val="000000"/>
                </a:solidFill>
                <a:latin typeface="Gill Sans MT" pitchFamily="34" charset="0"/>
              </a:rPr>
              <a:t>encapsulation at DHCP server, frame forwarded (</a:t>
            </a:r>
            <a:r>
              <a:rPr lang="en-US" sz="2000">
                <a:solidFill>
                  <a:srgbClr val="C00000"/>
                </a:solidFill>
                <a:latin typeface="Gill Sans MT" pitchFamily="34" charset="0"/>
              </a:rPr>
              <a:t>switch learning</a:t>
            </a:r>
            <a:r>
              <a:rPr lang="en-US" sz="2000" i="0">
                <a:solidFill>
                  <a:srgbClr val="000000"/>
                </a:solidFill>
                <a:latin typeface="Gill Sans MT" pitchFamily="34" charset="0"/>
              </a:rPr>
              <a:t>) through LAN, demultiplexing at client</a:t>
            </a:r>
          </a:p>
          <a:p>
            <a:pPr marL="342900" indent="-342900">
              <a:lnSpc>
                <a:spcPct val="90000"/>
              </a:lnSpc>
              <a:spcBef>
                <a:spcPct val="20000"/>
              </a:spcBef>
              <a:buClr>
                <a:srgbClr val="000099"/>
              </a:buClr>
              <a:buSzPct val="65000"/>
              <a:buFont typeface="Wingdings" pitchFamily="2" charset="2"/>
              <a:buChar char="v"/>
            </a:pPr>
            <a:endParaRPr lang="en-US" i="0">
              <a:solidFill>
                <a:srgbClr val="000000"/>
              </a:solidFill>
              <a:latin typeface="Gill Sans MT" pitchFamily="34" charset="0"/>
            </a:endParaRPr>
          </a:p>
        </p:txBody>
      </p:sp>
      <p:sp>
        <p:nvSpPr>
          <p:cNvPr id="703644" name="Text Box 156"/>
          <p:cNvSpPr txBox="1">
            <a:spLocks noChangeArrowheads="1"/>
          </p:cNvSpPr>
          <p:nvPr/>
        </p:nvSpPr>
        <p:spPr bwMode="auto">
          <a:xfrm>
            <a:off x="1379538" y="5260975"/>
            <a:ext cx="664368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2400" smtClean="0">
                <a:solidFill>
                  <a:srgbClr val="000000"/>
                </a:solidFill>
                <a:latin typeface="Gill Sans MT" charset="0"/>
              </a:rPr>
              <a:t>Client now has IP address, knows name &amp; addr of DNS </a:t>
            </a:r>
          </a:p>
          <a:p>
            <a:pPr algn="ctr">
              <a:defRPr/>
            </a:pPr>
            <a:r>
              <a:rPr lang="en-US" sz="2400" smtClean="0">
                <a:solidFill>
                  <a:srgbClr val="000000"/>
                </a:solidFill>
                <a:latin typeface="Gill Sans MT" charset="0"/>
              </a:rPr>
              <a:t>server, IP address of its first-hop router</a:t>
            </a:r>
          </a:p>
        </p:txBody>
      </p:sp>
      <p:sp>
        <p:nvSpPr>
          <p:cNvPr id="703645" name="Rectangle 157"/>
          <p:cNvSpPr>
            <a:spLocks noChangeArrowheads="1"/>
          </p:cNvSpPr>
          <p:nvPr/>
        </p:nvSpPr>
        <p:spPr bwMode="auto">
          <a:xfrm>
            <a:off x="4989513" y="4111625"/>
            <a:ext cx="3421062"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000" i="0">
                <a:solidFill>
                  <a:srgbClr val="000000"/>
                </a:solidFill>
                <a:latin typeface="Gill Sans MT" charset="0"/>
                <a:ea typeface="ＭＳ Ｐゴシック" charset="0"/>
              </a:rPr>
              <a:t>DHCP client receives DHCP ACK reply</a:t>
            </a:r>
          </a:p>
        </p:txBody>
      </p:sp>
      <p:sp>
        <p:nvSpPr>
          <p:cNvPr id="89103" name="Rectangle 2"/>
          <p:cNvSpPr>
            <a:spLocks noGrp="1" noChangeArrowheads="1"/>
          </p:cNvSpPr>
          <p:nvPr>
            <p:ph type="title"/>
          </p:nvPr>
        </p:nvSpPr>
        <p:spPr>
          <a:xfrm>
            <a:off x="323850" y="9525"/>
            <a:ext cx="8034338" cy="996950"/>
          </a:xfrm>
        </p:spPr>
        <p:txBody>
          <a:bodyPr/>
          <a:lstStyle/>
          <a:p>
            <a:r>
              <a:rPr lang="en-US" sz="3200" smtClean="0"/>
              <a:t>A day in the life… connecting to the Internet</a:t>
            </a:r>
          </a:p>
        </p:txBody>
      </p:sp>
      <p:pic>
        <p:nvPicPr>
          <p:cNvPr id="211983" name="Picture 15" descr="underline_base"/>
          <p:cNvPicPr>
            <a:picLocks noChangeArrowheads="1"/>
          </p:cNvPicPr>
          <p:nvPr/>
        </p:nvPicPr>
        <p:blipFill>
          <a:blip r:embed="rId5" cstate="print"/>
          <a:srcRect/>
          <a:stretch>
            <a:fillRect/>
          </a:stretch>
        </p:blipFill>
        <p:spPr bwMode="auto">
          <a:xfrm>
            <a:off x="361950" y="671513"/>
            <a:ext cx="7769225" cy="173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036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349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703545"/>
                                        </p:tgtEl>
                                        <p:attrNameLst>
                                          <p:attrName>style.visibility</p:attrName>
                                        </p:attrNameLst>
                                      </p:cBhvr>
                                      <p:to>
                                        <p:strVal val="visible"/>
                                      </p:to>
                                    </p:set>
                                    <p:animEffect transition="in" filter="wipe(up)">
                                      <p:cBhvr>
                                        <p:cTn id="13" dur="500"/>
                                        <p:tgtEl>
                                          <p:spTgt spid="70354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03643">
                                            <p:txEl>
                                              <p:pRg st="0" end="0"/>
                                            </p:txEl>
                                          </p:spTgt>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703578"/>
                                        </p:tgtEl>
                                        <p:attrNameLst>
                                          <p:attrName>style.visibility</p:attrName>
                                        </p:attrNameLst>
                                      </p:cBhvr>
                                      <p:to>
                                        <p:strVal val="visible"/>
                                      </p:to>
                                    </p:set>
                                  </p:childTnLst>
                                </p:cTn>
                              </p:par>
                            </p:childTnLst>
                          </p:cTn>
                        </p:par>
                        <p:par>
                          <p:cTn id="19" fill="hold" nodeType="afterGroup">
                            <p:stCondLst>
                              <p:cond delay="500"/>
                            </p:stCondLst>
                            <p:childTnLst>
                              <p:par>
                                <p:cTn id="20" presetID="0" presetClass="path" presetSubtype="0" accel="50000" decel="50000" fill="hold" nodeType="afterEffect">
                                  <p:stCondLst>
                                    <p:cond delay="0"/>
                                  </p:stCondLst>
                                  <p:childTnLst>
                                    <p:animMotion origin="layout" path="M -0.02569 0.03081 L 0.1533 0.0322 L 0.34896 -0.28446 L -0.04115 -0.28886 " pathEditMode="relative" rAng="0" ptsTypes="AAAA">
                                      <p:cBhvr>
                                        <p:cTn id="21" dur="2000" fill="hold"/>
                                        <p:tgtEl>
                                          <p:spTgt spid="703578"/>
                                        </p:tgtEl>
                                        <p:attrNameLst>
                                          <p:attrName>ppt_x</p:attrName>
                                          <p:attrName>ppt_y</p:attrName>
                                        </p:attrNameLst>
                                      </p:cBhvr>
                                      <p:rCtr x="18000" y="-15900"/>
                                    </p:animMotion>
                                  </p:childTnLst>
                                </p:cTn>
                              </p:par>
                            </p:childTnLst>
                          </p:cTn>
                        </p:par>
                        <p:par>
                          <p:cTn id="22" fill="hold" nodeType="afterGroup">
                            <p:stCondLst>
                              <p:cond delay="2500"/>
                            </p:stCondLst>
                            <p:childTnLst>
                              <p:par>
                                <p:cTn id="23" presetID="1" presetClass="exit" presetSubtype="0" fill="hold" nodeType="afterEffect">
                                  <p:stCondLst>
                                    <p:cond delay="0"/>
                                  </p:stCondLst>
                                  <p:childTnLst>
                                    <p:set>
                                      <p:cBhvr>
                                        <p:cTn id="24" dur="1" fill="hold">
                                          <p:stCondLst>
                                            <p:cond delay="0"/>
                                          </p:stCondLst>
                                        </p:cTn>
                                        <p:tgtEl>
                                          <p:spTgt spid="70359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0363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0354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703533"/>
                                        </p:tgtEl>
                                        <p:attrNameLst>
                                          <p:attrName>style.visibility</p:attrName>
                                        </p:attrNameLst>
                                      </p:cBhvr>
                                      <p:to>
                                        <p:strVal val="visible"/>
                                      </p:to>
                                    </p:set>
                                    <p:animEffect transition="in" filter="wipe(down)">
                                      <p:cBhvr>
                                        <p:cTn id="33" dur="500"/>
                                        <p:tgtEl>
                                          <p:spTgt spid="703533"/>
                                        </p:tgtEl>
                                      </p:cBhvr>
                                    </p:animEffect>
                                  </p:childTnLst>
                                </p:cTn>
                              </p:par>
                            </p:childTnLst>
                          </p:cTn>
                        </p:par>
                        <p:par>
                          <p:cTn id="34" fill="hold" nodeType="afterGroup">
                            <p:stCondLst>
                              <p:cond delay="500"/>
                            </p:stCondLst>
                            <p:childTnLst>
                              <p:par>
                                <p:cTn id="35" presetID="22" presetClass="entr" presetSubtype="4" fill="hold" nodeType="afterEffect">
                                  <p:stCondLst>
                                    <p:cond delay="0"/>
                                  </p:stCondLst>
                                  <p:childTnLst>
                                    <p:set>
                                      <p:cBhvr>
                                        <p:cTn id="36" dur="1" fill="hold">
                                          <p:stCondLst>
                                            <p:cond delay="0"/>
                                          </p:stCondLst>
                                        </p:cTn>
                                        <p:tgtEl>
                                          <p:spTgt spid="703601"/>
                                        </p:tgtEl>
                                        <p:attrNameLst>
                                          <p:attrName>style.visibility</p:attrName>
                                        </p:attrNameLst>
                                      </p:cBhvr>
                                      <p:to>
                                        <p:strVal val="visible"/>
                                      </p:to>
                                    </p:set>
                                    <p:animEffect transition="in" filter="wipe(down)">
                                      <p:cBhvr>
                                        <p:cTn id="37" dur="1000"/>
                                        <p:tgtEl>
                                          <p:spTgt spid="703601"/>
                                        </p:tgtEl>
                                      </p:cBhvr>
                                    </p:animEffect>
                                  </p:childTnLst>
                                </p:cTn>
                              </p:par>
                              <p:par>
                                <p:cTn id="38" presetID="1" presetClass="exit" presetSubtype="0" fill="hold" nodeType="withEffect">
                                  <p:stCondLst>
                                    <p:cond delay="0"/>
                                  </p:stCondLst>
                                  <p:childTnLst>
                                    <p:set>
                                      <p:cBhvr>
                                        <p:cTn id="39" dur="1" fill="hold">
                                          <p:stCondLst>
                                            <p:cond delay="0"/>
                                          </p:stCondLst>
                                        </p:cTn>
                                        <p:tgtEl>
                                          <p:spTgt spid="703578"/>
                                        </p:tgtEl>
                                        <p:attrNameLst>
                                          <p:attrName>style.visibility</p:attrName>
                                        </p:attrNameLst>
                                      </p:cBhvr>
                                      <p:to>
                                        <p:strVal val="hidden"/>
                                      </p:to>
                                    </p:set>
                                  </p:childTnLst>
                                </p:cTn>
                              </p:par>
                            </p:childTnLst>
                          </p:cTn>
                        </p:par>
                        <p:par>
                          <p:cTn id="40" fill="hold" nodeType="afterGroup">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7036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36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P spid="703643" grpId="0" build="p"/>
      <p:bldP spid="703644" grpId="0"/>
      <p:bldP spid="70364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3" name="Group 92"/>
          <p:cNvGrpSpPr>
            <a:grpSpLocks/>
          </p:cNvGrpSpPr>
          <p:nvPr/>
        </p:nvGrpSpPr>
        <p:grpSpPr bwMode="auto">
          <a:xfrm>
            <a:off x="773113" y="1273175"/>
            <a:ext cx="3554412" cy="3067050"/>
            <a:chOff x="773113" y="1273175"/>
            <a:chExt cx="3554412" cy="3066395"/>
          </a:xfrm>
        </p:grpSpPr>
        <p:sp>
          <p:nvSpPr>
            <p:cNvPr id="213057"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w="9525">
              <a:noFill/>
              <a:round/>
              <a:headEnd/>
              <a:tailEnd/>
            </a:ln>
          </p:spPr>
          <p:txBody>
            <a:bodyPr wrap="none" anchor="ctr"/>
            <a:lstStyle/>
            <a:p>
              <a:endParaRPr lang="en-US"/>
            </a:p>
          </p:txBody>
        </p:sp>
        <p:sp>
          <p:nvSpPr>
            <p:cNvPr id="213058" name="Line 36"/>
            <p:cNvSpPr>
              <a:spLocks noChangeShapeType="1"/>
            </p:cNvSpPr>
            <p:nvPr/>
          </p:nvSpPr>
          <p:spPr bwMode="auto">
            <a:xfrm flipV="1">
              <a:off x="3775075" y="2344738"/>
              <a:ext cx="155575" cy="142875"/>
            </a:xfrm>
            <a:prstGeom prst="line">
              <a:avLst/>
            </a:prstGeom>
            <a:noFill/>
            <a:ln w="9525">
              <a:solidFill>
                <a:srgbClr val="000000"/>
              </a:solidFill>
              <a:round/>
              <a:headEnd/>
              <a:tailEnd/>
            </a:ln>
          </p:spPr>
          <p:txBody>
            <a:bodyPr/>
            <a:lstStyle/>
            <a:p>
              <a:endParaRPr lang="en-US"/>
            </a:p>
          </p:txBody>
        </p:sp>
        <p:sp>
          <p:nvSpPr>
            <p:cNvPr id="213059" name="Line 43"/>
            <p:cNvSpPr>
              <a:spLocks noChangeShapeType="1"/>
            </p:cNvSpPr>
            <p:nvPr/>
          </p:nvSpPr>
          <p:spPr bwMode="auto">
            <a:xfrm flipV="1">
              <a:off x="2665413" y="2517775"/>
              <a:ext cx="695325" cy="0"/>
            </a:xfrm>
            <a:prstGeom prst="line">
              <a:avLst/>
            </a:prstGeom>
            <a:noFill/>
            <a:ln w="9525">
              <a:solidFill>
                <a:srgbClr val="000000"/>
              </a:solidFill>
              <a:round/>
              <a:headEnd/>
              <a:tailEnd/>
            </a:ln>
          </p:spPr>
          <p:txBody>
            <a:bodyPr/>
            <a:lstStyle/>
            <a:p>
              <a:endParaRPr lang="en-US"/>
            </a:p>
          </p:txBody>
        </p:sp>
        <p:sp>
          <p:nvSpPr>
            <p:cNvPr id="213060"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p:spPr>
          <p:txBody>
            <a:bodyPr/>
            <a:lstStyle/>
            <a:p>
              <a:endParaRPr lang="en-US"/>
            </a:p>
          </p:txBody>
        </p:sp>
        <p:sp>
          <p:nvSpPr>
            <p:cNvPr id="213061" name="Line 48"/>
            <p:cNvSpPr>
              <a:spLocks noChangeShapeType="1"/>
            </p:cNvSpPr>
            <p:nvPr/>
          </p:nvSpPr>
          <p:spPr bwMode="auto">
            <a:xfrm flipV="1">
              <a:off x="3279775" y="2736850"/>
              <a:ext cx="512763" cy="612775"/>
            </a:xfrm>
            <a:prstGeom prst="line">
              <a:avLst/>
            </a:prstGeom>
            <a:noFill/>
            <a:ln w="9525">
              <a:solidFill>
                <a:srgbClr val="000000"/>
              </a:solidFill>
              <a:round/>
              <a:headEnd/>
              <a:tailEnd/>
            </a:ln>
          </p:spPr>
          <p:txBody>
            <a:bodyPr/>
            <a:lstStyle/>
            <a:p>
              <a:endParaRPr lang="en-US"/>
            </a:p>
          </p:txBody>
        </p:sp>
        <p:sp>
          <p:nvSpPr>
            <p:cNvPr id="90183"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smtClean="0">
                  <a:solidFill>
                    <a:srgbClr val="000000"/>
                  </a:solidFill>
                  <a:latin typeface="Arial" charset="0"/>
                  <a:cs typeface="Arial" charset="0"/>
                </a:rPr>
                <a:t>router</a:t>
              </a:r>
            </a:p>
            <a:p>
              <a:pPr>
                <a:defRPr/>
              </a:pPr>
              <a:r>
                <a:rPr lang="en-US" sz="1400" smtClean="0">
                  <a:solidFill>
                    <a:srgbClr val="000000"/>
                  </a:solidFill>
                  <a:latin typeface="Arial" charset="0"/>
                  <a:cs typeface="Arial" charset="0"/>
                </a:rPr>
                <a:t>(runs DHCP)</a:t>
              </a:r>
            </a:p>
          </p:txBody>
        </p:sp>
        <p:grpSp>
          <p:nvGrpSpPr>
            <p:cNvPr id="213063" name="Group 356"/>
            <p:cNvGrpSpPr>
              <a:grpSpLocks/>
            </p:cNvGrpSpPr>
            <p:nvPr/>
          </p:nvGrpSpPr>
          <p:grpSpPr bwMode="auto">
            <a:xfrm>
              <a:off x="1653422" y="1982680"/>
              <a:ext cx="843032" cy="814871"/>
              <a:chOff x="313" y="1497"/>
              <a:chExt cx="1152" cy="1014"/>
            </a:xfrm>
          </p:grpSpPr>
          <p:pic>
            <p:nvPicPr>
              <p:cNvPr id="213115" name="Picture 354" descr="laptop_stylized_small"/>
              <p:cNvPicPr>
                <a:picLocks noChangeAspect="1" noChangeArrowheads="1"/>
              </p:cNvPicPr>
              <p:nvPr/>
            </p:nvPicPr>
            <p:blipFill>
              <a:blip r:embed="rId2" cstate="print"/>
              <a:srcRect/>
              <a:stretch>
                <a:fillRect/>
              </a:stretch>
            </p:blipFill>
            <p:spPr bwMode="auto">
              <a:xfrm>
                <a:off x="313" y="1727"/>
                <a:ext cx="1152" cy="784"/>
              </a:xfrm>
              <a:prstGeom prst="rect">
                <a:avLst/>
              </a:prstGeom>
              <a:noFill/>
              <a:ln w="9525">
                <a:noFill/>
                <a:miter lim="800000"/>
                <a:headEnd/>
                <a:tailEnd/>
              </a:ln>
            </p:spPr>
          </p:pic>
          <p:pic>
            <p:nvPicPr>
              <p:cNvPr id="213116" name="Picture 355" descr="antenna_stylized"/>
              <p:cNvPicPr>
                <a:picLocks noChangeAspect="1" noChangeArrowheads="1"/>
              </p:cNvPicPr>
              <p:nvPr/>
            </p:nvPicPr>
            <p:blipFill>
              <a:blip r:embed="rId3" cstate="print"/>
              <a:srcRect/>
              <a:stretch>
                <a:fillRect/>
              </a:stretch>
            </p:blipFill>
            <p:spPr bwMode="auto">
              <a:xfrm>
                <a:off x="334" y="1497"/>
                <a:ext cx="1113" cy="650"/>
              </a:xfrm>
              <a:prstGeom prst="rect">
                <a:avLst/>
              </a:prstGeom>
              <a:noFill/>
              <a:ln w="9525">
                <a:noFill/>
                <a:miter lim="800000"/>
                <a:headEnd/>
                <a:tailEnd/>
              </a:ln>
            </p:spPr>
          </p:pic>
        </p:grpSp>
        <p:pic>
          <p:nvPicPr>
            <p:cNvPr id="901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103"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104" name="Rectangle 43"/>
            <p:cNvSpPr>
              <a:spLocks noChangeArrowheads="1"/>
            </p:cNvSpPr>
            <p:nvPr/>
          </p:nvSpPr>
          <p:spPr bwMode="auto">
            <a:xfrm rot="-54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grpSp>
          <p:nvGrpSpPr>
            <p:cNvPr id="213068" name="Group 248"/>
            <p:cNvGrpSpPr>
              <a:grpSpLocks/>
            </p:cNvGrpSpPr>
            <p:nvPr/>
          </p:nvGrpSpPr>
          <p:grpSpPr bwMode="auto">
            <a:xfrm>
              <a:off x="2597285" y="3210128"/>
              <a:ext cx="332569" cy="581078"/>
              <a:chOff x="4140" y="429"/>
              <a:chExt cx="1425" cy="2396"/>
            </a:xfrm>
          </p:grpSpPr>
          <p:sp>
            <p:nvSpPr>
              <p:cNvPr id="213083"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90205"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3085"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3086"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0208"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3088" name="Group 153"/>
              <p:cNvGrpSpPr>
                <a:grpSpLocks/>
              </p:cNvGrpSpPr>
              <p:nvPr/>
            </p:nvGrpSpPr>
            <p:grpSpPr bwMode="auto">
              <a:xfrm>
                <a:off x="4749" y="668"/>
                <a:ext cx="581" cy="145"/>
                <a:chOff x="614" y="2568"/>
                <a:chExt cx="725" cy="139"/>
              </a:xfrm>
            </p:grpSpPr>
            <p:sp>
              <p:nvSpPr>
                <p:cNvPr id="90234"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235"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0210"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3090" name="Group 157"/>
              <p:cNvGrpSpPr>
                <a:grpSpLocks/>
              </p:cNvGrpSpPr>
              <p:nvPr/>
            </p:nvGrpSpPr>
            <p:grpSpPr bwMode="auto">
              <a:xfrm>
                <a:off x="4747" y="994"/>
                <a:ext cx="581" cy="134"/>
                <a:chOff x="614" y="2568"/>
                <a:chExt cx="725" cy="139"/>
              </a:xfrm>
            </p:grpSpPr>
            <p:sp>
              <p:nvSpPr>
                <p:cNvPr id="90232"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233"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0212"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213"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3093" name="Group 162"/>
              <p:cNvGrpSpPr>
                <a:grpSpLocks/>
              </p:cNvGrpSpPr>
              <p:nvPr/>
            </p:nvGrpSpPr>
            <p:grpSpPr bwMode="auto">
              <a:xfrm>
                <a:off x="4735" y="1627"/>
                <a:ext cx="582" cy="151"/>
                <a:chOff x="614" y="2568"/>
                <a:chExt cx="725" cy="139"/>
              </a:xfrm>
            </p:grpSpPr>
            <p:sp>
              <p:nvSpPr>
                <p:cNvPr id="90230"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231"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13094"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3095" name="Group 166"/>
              <p:cNvGrpSpPr>
                <a:grpSpLocks/>
              </p:cNvGrpSpPr>
              <p:nvPr/>
            </p:nvGrpSpPr>
            <p:grpSpPr bwMode="auto">
              <a:xfrm>
                <a:off x="4739" y="1327"/>
                <a:ext cx="582" cy="139"/>
                <a:chOff x="614" y="2568"/>
                <a:chExt cx="725" cy="139"/>
              </a:xfrm>
            </p:grpSpPr>
            <p:sp>
              <p:nvSpPr>
                <p:cNvPr id="90228"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229"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0217"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3097"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3098"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0220"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3100"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90222" name="AutoShape 174"/>
              <p:cNvSpPr>
                <a:spLocks noChangeArrowheads="1"/>
              </p:cNvSpPr>
              <p:nvPr/>
            </p:nvSpPr>
            <p:spPr bwMode="auto">
              <a:xfrm>
                <a:off x="4139" y="2678"/>
                <a:ext cx="1204" cy="16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223"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224"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225"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90226"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227"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3069" name="Group 48"/>
            <p:cNvGrpSpPr>
              <a:grpSpLocks/>
            </p:cNvGrpSpPr>
            <p:nvPr/>
          </p:nvGrpSpPr>
          <p:grpSpPr bwMode="auto">
            <a:xfrm>
              <a:off x="2795471" y="3465563"/>
              <a:ext cx="735669" cy="376863"/>
              <a:chOff x="3600" y="219"/>
              <a:chExt cx="360" cy="175"/>
            </a:xfrm>
          </p:grpSpPr>
          <p:sp>
            <p:nvSpPr>
              <p:cNvPr id="90191"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92"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0193"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0194"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90195"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3075" name="Group 54"/>
              <p:cNvGrpSpPr>
                <a:grpSpLocks/>
              </p:cNvGrpSpPr>
              <p:nvPr/>
            </p:nvGrpSpPr>
            <p:grpSpPr bwMode="auto">
              <a:xfrm>
                <a:off x="3686" y="244"/>
                <a:ext cx="177" cy="66"/>
                <a:chOff x="2848" y="848"/>
                <a:chExt cx="140" cy="98"/>
              </a:xfrm>
            </p:grpSpPr>
            <p:sp>
              <p:nvSpPr>
                <p:cNvPr id="90201"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0202"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0203"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13076" name="Group 58"/>
              <p:cNvGrpSpPr>
                <a:grpSpLocks/>
              </p:cNvGrpSpPr>
              <p:nvPr/>
            </p:nvGrpSpPr>
            <p:grpSpPr bwMode="auto">
              <a:xfrm flipV="1">
                <a:off x="3686" y="243"/>
                <a:ext cx="177" cy="66"/>
                <a:chOff x="2848" y="848"/>
                <a:chExt cx="140" cy="98"/>
              </a:xfrm>
            </p:grpSpPr>
            <p:sp>
              <p:nvSpPr>
                <p:cNvPr id="90198"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0199"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0200" name="Line 61"/>
                <p:cNvSpPr>
                  <a:spLocks noChangeShapeType="1"/>
                </p:cNvSpPr>
                <p:nvPr/>
              </p:nvSpPr>
              <p:spPr bwMode="auto">
                <a:xfrm>
                  <a:off x="2894" y="853"/>
                  <a:ext cx="52" cy="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sp>
        <p:nvSpPr>
          <p:cNvPr id="90115"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90116"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85667CDE-628E-4028-934F-12CB6D10C4A9}" type="slidenum">
              <a:rPr lang="en-US">
                <a:solidFill>
                  <a:srgbClr val="000000"/>
                </a:solidFill>
              </a:rPr>
              <a:pPr/>
              <a:t>29</a:t>
            </a:fld>
            <a:endParaRPr lang="en-US">
              <a:solidFill>
                <a:srgbClr val="000000"/>
              </a:solidFill>
            </a:endParaRPr>
          </a:p>
        </p:txBody>
      </p:sp>
      <p:sp>
        <p:nvSpPr>
          <p:cNvPr id="90117" name="Rectangle 2"/>
          <p:cNvSpPr>
            <a:spLocks noGrp="1" noChangeArrowheads="1"/>
          </p:cNvSpPr>
          <p:nvPr>
            <p:ph type="title"/>
          </p:nvPr>
        </p:nvSpPr>
        <p:spPr>
          <a:xfrm>
            <a:off x="152400" y="0"/>
            <a:ext cx="8853488" cy="1001713"/>
          </a:xfrm>
        </p:spPr>
        <p:txBody>
          <a:bodyPr/>
          <a:lstStyle/>
          <a:p>
            <a:r>
              <a:rPr lang="en-US" sz="3200" smtClean="0"/>
              <a:t>A day in the life… ARP (before DNS, before HTTP)</a:t>
            </a:r>
          </a:p>
        </p:txBody>
      </p:sp>
      <p:sp>
        <p:nvSpPr>
          <p:cNvPr id="90118" name="Rectangle 3"/>
          <p:cNvSpPr>
            <a:spLocks noGrp="1" noChangeArrowheads="1"/>
          </p:cNvSpPr>
          <p:nvPr>
            <p:ph type="body" idx="1"/>
          </p:nvPr>
        </p:nvSpPr>
        <p:spPr>
          <a:xfrm>
            <a:off x="4391025" y="1014413"/>
            <a:ext cx="4667250" cy="1262062"/>
          </a:xfrm>
        </p:spPr>
        <p:txBody>
          <a:bodyPr/>
          <a:lstStyle/>
          <a:p>
            <a:pPr>
              <a:buFont typeface="Wingdings" charset="0"/>
              <a:buChar char="v"/>
              <a:defRPr/>
            </a:pPr>
            <a:r>
              <a:rPr lang="en-US" sz="2200">
                <a:ea typeface="ＭＳ Ｐゴシック" charset="0"/>
                <a:cs typeface="+mn-cs"/>
              </a:rPr>
              <a:t>before sending </a:t>
            </a:r>
            <a:r>
              <a:rPr lang="en-US" sz="2200" i="1">
                <a:solidFill>
                  <a:srgbClr val="C00000"/>
                </a:solidFill>
                <a:ea typeface="ＭＳ Ｐゴシック" charset="0"/>
                <a:cs typeface="+mn-cs"/>
              </a:rPr>
              <a:t>HTTP</a:t>
            </a:r>
            <a:r>
              <a:rPr lang="en-US" sz="2200" b="1" i="1">
                <a:solidFill>
                  <a:srgbClr val="C00000"/>
                </a:solidFill>
                <a:ea typeface="ＭＳ Ｐゴシック" charset="0"/>
                <a:cs typeface="+mn-cs"/>
              </a:rPr>
              <a:t> </a:t>
            </a:r>
            <a:r>
              <a:rPr lang="en-US" sz="2200">
                <a:ea typeface="ＭＳ Ｐゴシック" charset="0"/>
                <a:cs typeface="+mn-cs"/>
              </a:rPr>
              <a:t>request, need IP address of www.google.com:  </a:t>
            </a:r>
            <a:r>
              <a:rPr lang="en-US" sz="2200" i="1">
                <a:solidFill>
                  <a:srgbClr val="C00000"/>
                </a:solidFill>
                <a:ea typeface="ＭＳ Ｐゴシック" charset="0"/>
                <a:cs typeface="+mn-cs"/>
              </a:rPr>
              <a:t>DNS</a:t>
            </a:r>
          </a:p>
        </p:txBody>
      </p:sp>
      <p:sp>
        <p:nvSpPr>
          <p:cNvPr id="212998" name="Line 43"/>
          <p:cNvSpPr>
            <a:spLocks noChangeShapeType="1"/>
          </p:cNvSpPr>
          <p:nvPr/>
        </p:nvSpPr>
        <p:spPr bwMode="auto">
          <a:xfrm flipV="1">
            <a:off x="2665413" y="2517775"/>
            <a:ext cx="695325" cy="0"/>
          </a:xfrm>
          <a:prstGeom prst="line">
            <a:avLst/>
          </a:prstGeom>
          <a:noFill/>
          <a:ln w="9525">
            <a:solidFill>
              <a:srgbClr val="000000"/>
            </a:solidFill>
            <a:round/>
            <a:headEnd/>
            <a:tailEnd/>
          </a:ln>
        </p:spPr>
        <p:txBody>
          <a:bodyPr/>
          <a:lstStyle/>
          <a:p>
            <a:endParaRPr lang="en-US"/>
          </a:p>
        </p:txBody>
      </p:sp>
      <p:grpSp>
        <p:nvGrpSpPr>
          <p:cNvPr id="704557" name="Group 45"/>
          <p:cNvGrpSpPr>
            <a:grpSpLocks/>
          </p:cNvGrpSpPr>
          <p:nvPr/>
        </p:nvGrpSpPr>
        <p:grpSpPr bwMode="auto">
          <a:xfrm>
            <a:off x="1195388" y="1081088"/>
            <a:ext cx="976312" cy="1460500"/>
            <a:chOff x="651" y="681"/>
            <a:chExt cx="615" cy="920"/>
          </a:xfrm>
        </p:grpSpPr>
        <p:sp>
          <p:nvSpPr>
            <p:cNvPr id="213049" name="Freeform 4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3050" name="Group 47"/>
            <p:cNvGrpSpPr>
              <a:grpSpLocks/>
            </p:cNvGrpSpPr>
            <p:nvPr/>
          </p:nvGrpSpPr>
          <p:grpSpPr bwMode="auto">
            <a:xfrm>
              <a:off x="651" y="681"/>
              <a:ext cx="500" cy="828"/>
              <a:chOff x="569" y="2954"/>
              <a:chExt cx="500" cy="828"/>
            </a:xfrm>
          </p:grpSpPr>
          <p:sp>
            <p:nvSpPr>
              <p:cNvPr id="90172" name="Rectangle 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73" name="Text Box 49"/>
              <p:cNvSpPr txBox="1">
                <a:spLocks noChangeArrowheads="1"/>
              </p:cNvSpPr>
              <p:nvPr/>
            </p:nvSpPr>
            <p:spPr bwMode="auto">
              <a:xfrm>
                <a:off x="639" y="2954"/>
                <a:ext cx="385"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solidFill>
                      <a:srgbClr val="000000"/>
                    </a:solidFill>
                    <a:latin typeface="Arial" charset="0"/>
                  </a:rPr>
                  <a:t>DNS</a:t>
                </a:r>
              </a:p>
              <a:p>
                <a:pPr algn="ctr">
                  <a:defRPr/>
                </a:pPr>
                <a:r>
                  <a:rPr lang="en-US" sz="1600" i="0" smtClean="0">
                    <a:solidFill>
                      <a:srgbClr val="000000"/>
                    </a:solidFill>
                    <a:latin typeface="Arial" charset="0"/>
                  </a:rPr>
                  <a:t>UDP</a:t>
                </a:r>
              </a:p>
              <a:p>
                <a:pPr algn="ctr">
                  <a:defRPr/>
                </a:pPr>
                <a:r>
                  <a:rPr lang="en-US" sz="1600" i="0" smtClean="0">
                    <a:solidFill>
                      <a:srgbClr val="000000"/>
                    </a:solidFill>
                    <a:latin typeface="Arial" charset="0"/>
                  </a:rPr>
                  <a:t>IP</a:t>
                </a:r>
              </a:p>
              <a:p>
                <a:pPr algn="ctr">
                  <a:defRPr/>
                </a:pPr>
                <a:r>
                  <a:rPr lang="en-US" sz="1600" i="0" smtClean="0">
                    <a:solidFill>
                      <a:srgbClr val="000000"/>
                    </a:solidFill>
                    <a:latin typeface="Arial" charset="0"/>
                  </a:rPr>
                  <a:t>Eth</a:t>
                </a:r>
              </a:p>
              <a:p>
                <a:pPr algn="ctr">
                  <a:defRPr/>
                </a:pPr>
                <a:r>
                  <a:rPr lang="en-US" sz="1600" i="0" smtClean="0">
                    <a:solidFill>
                      <a:srgbClr val="000000"/>
                    </a:solidFill>
                    <a:latin typeface="Arial" charset="0"/>
                  </a:rPr>
                  <a:t>Phy</a:t>
                </a:r>
              </a:p>
            </p:txBody>
          </p:sp>
          <p:sp>
            <p:nvSpPr>
              <p:cNvPr id="90174" name="Line 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0175" name="Line 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0176" name="Line 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0177" name="Line 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4788" name="Group 276"/>
          <p:cNvGrpSpPr>
            <a:grpSpLocks/>
          </p:cNvGrpSpPr>
          <p:nvPr/>
        </p:nvGrpSpPr>
        <p:grpSpPr bwMode="auto">
          <a:xfrm>
            <a:off x="280988" y="1157288"/>
            <a:ext cx="762000" cy="876300"/>
            <a:chOff x="177" y="729"/>
            <a:chExt cx="480" cy="552"/>
          </a:xfrm>
        </p:grpSpPr>
        <p:grpSp>
          <p:nvGrpSpPr>
            <p:cNvPr id="213029" name="Group 54"/>
            <p:cNvGrpSpPr>
              <a:grpSpLocks/>
            </p:cNvGrpSpPr>
            <p:nvPr/>
          </p:nvGrpSpPr>
          <p:grpSpPr bwMode="auto">
            <a:xfrm>
              <a:off x="343" y="732"/>
              <a:ext cx="290" cy="154"/>
              <a:chOff x="844" y="3337"/>
              <a:chExt cx="290" cy="154"/>
            </a:xfrm>
          </p:grpSpPr>
          <p:sp>
            <p:nvSpPr>
              <p:cNvPr id="90168" name="Rectangle 5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69" name="Text Box 56"/>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DNS</a:t>
                </a:r>
              </a:p>
            </p:txBody>
          </p:sp>
        </p:grpSp>
        <p:grpSp>
          <p:nvGrpSpPr>
            <p:cNvPr id="213030" name="Group 59"/>
            <p:cNvGrpSpPr>
              <a:grpSpLocks/>
            </p:cNvGrpSpPr>
            <p:nvPr/>
          </p:nvGrpSpPr>
          <p:grpSpPr bwMode="auto">
            <a:xfrm>
              <a:off x="290" y="874"/>
              <a:ext cx="354" cy="154"/>
              <a:chOff x="740" y="3209"/>
              <a:chExt cx="354" cy="154"/>
            </a:xfrm>
          </p:grpSpPr>
          <p:grpSp>
            <p:nvGrpSpPr>
              <p:cNvPr id="213042" name="Group 60"/>
              <p:cNvGrpSpPr>
                <a:grpSpLocks/>
              </p:cNvGrpSpPr>
              <p:nvPr/>
            </p:nvGrpSpPr>
            <p:grpSpPr bwMode="auto">
              <a:xfrm>
                <a:off x="794" y="3209"/>
                <a:ext cx="290" cy="154"/>
                <a:chOff x="844" y="3337"/>
                <a:chExt cx="290" cy="154"/>
              </a:xfrm>
            </p:grpSpPr>
            <p:sp>
              <p:nvSpPr>
                <p:cNvPr id="90166" name="Rectangle 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67" name="Text Box 62"/>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DNS</a:t>
                  </a:r>
                </a:p>
              </p:txBody>
            </p:sp>
          </p:grpSp>
          <p:sp>
            <p:nvSpPr>
              <p:cNvPr id="90164" name="Rectangle 63"/>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65" name="Rectangle 64"/>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3031" name="Group 65"/>
            <p:cNvGrpSpPr>
              <a:grpSpLocks/>
            </p:cNvGrpSpPr>
            <p:nvPr/>
          </p:nvGrpSpPr>
          <p:grpSpPr bwMode="auto">
            <a:xfrm>
              <a:off x="290" y="1022"/>
              <a:ext cx="354" cy="154"/>
              <a:chOff x="836" y="3305"/>
              <a:chExt cx="354" cy="154"/>
            </a:xfrm>
          </p:grpSpPr>
          <p:grpSp>
            <p:nvGrpSpPr>
              <p:cNvPr id="213036" name="Group 66"/>
              <p:cNvGrpSpPr>
                <a:grpSpLocks/>
              </p:cNvGrpSpPr>
              <p:nvPr/>
            </p:nvGrpSpPr>
            <p:grpSpPr bwMode="auto">
              <a:xfrm>
                <a:off x="890" y="3305"/>
                <a:ext cx="290" cy="154"/>
                <a:chOff x="844" y="3337"/>
                <a:chExt cx="290" cy="154"/>
              </a:xfrm>
            </p:grpSpPr>
            <p:sp>
              <p:nvSpPr>
                <p:cNvPr id="90161" name="Rectangle 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62" name="Text Box 68"/>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DNS</a:t>
                  </a:r>
                </a:p>
              </p:txBody>
            </p:sp>
          </p:grpSp>
          <p:grpSp>
            <p:nvGrpSpPr>
              <p:cNvPr id="213037" name="Group 69"/>
              <p:cNvGrpSpPr>
                <a:grpSpLocks/>
              </p:cNvGrpSpPr>
              <p:nvPr/>
            </p:nvGrpSpPr>
            <p:grpSpPr bwMode="auto">
              <a:xfrm>
                <a:off x="836" y="3334"/>
                <a:ext cx="354" cy="94"/>
                <a:chOff x="836" y="3334"/>
                <a:chExt cx="354" cy="94"/>
              </a:xfrm>
            </p:grpSpPr>
            <p:sp>
              <p:nvSpPr>
                <p:cNvPr id="90159" name="Rectangle 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60" name="Rectangle 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213032" name="Group 72"/>
            <p:cNvGrpSpPr>
              <a:grpSpLocks/>
            </p:cNvGrpSpPr>
            <p:nvPr/>
          </p:nvGrpSpPr>
          <p:grpSpPr bwMode="auto">
            <a:xfrm>
              <a:off x="177" y="1042"/>
              <a:ext cx="480" cy="112"/>
              <a:chOff x="627" y="3377"/>
              <a:chExt cx="480" cy="112"/>
            </a:xfrm>
          </p:grpSpPr>
          <p:sp>
            <p:nvSpPr>
              <p:cNvPr id="90155" name="Rectangle 73"/>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56" name="Rectangle 74"/>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0154" name="AutoShape 89"/>
            <p:cNvSpPr>
              <a:spLocks noChangeArrowheads="1"/>
            </p:cNvSpPr>
            <p:nvPr/>
          </p:nvSpPr>
          <p:spPr bwMode="auto">
            <a:xfrm>
              <a:off x="393" y="729"/>
              <a:ext cx="240" cy="552"/>
            </a:xfrm>
            <a:prstGeom prst="downArrow">
              <a:avLst>
                <a:gd name="adj1" fmla="val 54167"/>
                <a:gd name="adj2" fmla="val 36928"/>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704664" name="Rectangle 152"/>
          <p:cNvSpPr>
            <a:spLocks noChangeArrowheads="1"/>
          </p:cNvSpPr>
          <p:nvPr/>
        </p:nvSpPr>
        <p:spPr bwMode="auto">
          <a:xfrm>
            <a:off x="4387850" y="2051050"/>
            <a:ext cx="4586288"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pitchFamily="2" charset="2"/>
              <a:buChar char="v"/>
            </a:pPr>
            <a:r>
              <a:rPr lang="en-US" sz="2200" i="0">
                <a:solidFill>
                  <a:srgbClr val="000000"/>
                </a:solidFill>
                <a:latin typeface="Gill Sans MT" pitchFamily="34" charset="0"/>
              </a:rPr>
              <a:t>DNS query created, encapsulated in UDP, encapsulated in IP, encapsulated in Eth.  To send frame to router, need MAC address of router interface: </a:t>
            </a:r>
            <a:r>
              <a:rPr lang="en-US" sz="2200">
                <a:solidFill>
                  <a:srgbClr val="C00000"/>
                </a:solidFill>
                <a:latin typeface="Gill Sans MT" pitchFamily="34" charset="0"/>
              </a:rPr>
              <a:t>ARP</a:t>
            </a:r>
          </a:p>
          <a:p>
            <a:pPr marL="342900" indent="-342900">
              <a:lnSpc>
                <a:spcPct val="90000"/>
              </a:lnSpc>
              <a:spcBef>
                <a:spcPct val="20000"/>
              </a:spcBef>
              <a:buClr>
                <a:srgbClr val="000099"/>
              </a:buClr>
              <a:buSzPct val="65000"/>
              <a:buFont typeface="Wingdings" pitchFamily="2" charset="2"/>
              <a:buNone/>
            </a:pPr>
            <a:endParaRPr lang="en-US" sz="2200" b="1">
              <a:solidFill>
                <a:srgbClr val="000000"/>
              </a:solidFill>
              <a:latin typeface="Gill Sans MT" pitchFamily="34" charset="0"/>
            </a:endParaRPr>
          </a:p>
        </p:txBody>
      </p:sp>
      <p:sp>
        <p:nvSpPr>
          <p:cNvPr id="704665" name="Rectangle 153"/>
          <p:cNvSpPr>
            <a:spLocks noChangeArrowheads="1"/>
          </p:cNvSpPr>
          <p:nvPr/>
        </p:nvSpPr>
        <p:spPr bwMode="auto">
          <a:xfrm>
            <a:off x="4470400" y="3684588"/>
            <a:ext cx="438626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200">
                <a:solidFill>
                  <a:srgbClr val="C00000"/>
                </a:solidFill>
                <a:latin typeface="Gill Sans MT" charset="0"/>
                <a:ea typeface="ＭＳ Ｐゴシック" charset="0"/>
              </a:rPr>
              <a:t>ARP query</a:t>
            </a:r>
            <a:r>
              <a:rPr lang="en-US" sz="2200" i="0">
                <a:solidFill>
                  <a:srgbClr val="C00000"/>
                </a:solidFill>
                <a:latin typeface="Gill Sans MT" charset="0"/>
                <a:ea typeface="ＭＳ Ｐゴシック" charset="0"/>
              </a:rPr>
              <a:t> </a:t>
            </a:r>
            <a:r>
              <a:rPr lang="en-US" sz="2200" i="0">
                <a:solidFill>
                  <a:srgbClr val="000000"/>
                </a:solidFill>
                <a:latin typeface="Gill Sans MT" charset="0"/>
                <a:ea typeface="ＭＳ Ｐゴシック" charset="0"/>
              </a:rPr>
              <a:t>broadcast, received by router, which replies with </a:t>
            </a:r>
            <a:r>
              <a:rPr lang="en-US" sz="2200">
                <a:solidFill>
                  <a:srgbClr val="C00000"/>
                </a:solidFill>
                <a:latin typeface="Gill Sans MT" charset="0"/>
                <a:ea typeface="ＭＳ Ｐゴシック" charset="0"/>
              </a:rPr>
              <a:t>ARP reply</a:t>
            </a:r>
            <a:r>
              <a:rPr lang="en-US" sz="2200" i="0">
                <a:solidFill>
                  <a:srgbClr val="C00000"/>
                </a:solidFill>
                <a:latin typeface="Gill Sans MT" charset="0"/>
                <a:ea typeface="ＭＳ Ｐゴシック" charset="0"/>
              </a:rPr>
              <a:t> </a:t>
            </a:r>
            <a:r>
              <a:rPr lang="en-US" sz="2200" i="0">
                <a:solidFill>
                  <a:srgbClr val="000000"/>
                </a:solidFill>
                <a:latin typeface="Gill Sans MT" charset="0"/>
                <a:ea typeface="ＭＳ Ｐゴシック" charset="0"/>
              </a:rPr>
              <a:t>giving MAC address of router interface</a:t>
            </a:r>
          </a:p>
        </p:txBody>
      </p:sp>
      <p:sp>
        <p:nvSpPr>
          <p:cNvPr id="704666" name="Rectangle 154"/>
          <p:cNvSpPr>
            <a:spLocks noChangeArrowheads="1"/>
          </p:cNvSpPr>
          <p:nvPr/>
        </p:nvSpPr>
        <p:spPr bwMode="auto">
          <a:xfrm>
            <a:off x="4471988" y="5000625"/>
            <a:ext cx="42862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200" i="0">
                <a:solidFill>
                  <a:srgbClr val="000000"/>
                </a:solidFill>
                <a:latin typeface="Gill Sans MT" charset="0"/>
                <a:ea typeface="ＭＳ Ｐゴシック" charset="0"/>
              </a:rPr>
              <a:t>client now knows MAC address of first hop router, so can now send frame containing DNS query </a:t>
            </a:r>
          </a:p>
        </p:txBody>
      </p:sp>
      <p:grpSp>
        <p:nvGrpSpPr>
          <p:cNvPr id="704775" name="Group 263"/>
          <p:cNvGrpSpPr>
            <a:grpSpLocks/>
          </p:cNvGrpSpPr>
          <p:nvPr/>
        </p:nvGrpSpPr>
        <p:grpSpPr bwMode="auto">
          <a:xfrm>
            <a:off x="92075" y="1868488"/>
            <a:ext cx="1081088" cy="244475"/>
            <a:chOff x="76" y="2296"/>
            <a:chExt cx="681" cy="154"/>
          </a:xfrm>
        </p:grpSpPr>
        <p:sp>
          <p:nvSpPr>
            <p:cNvPr id="90145" name="Rectangle 103"/>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46" name="Rectangle 101"/>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47" name="Rectangle 102"/>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48" name="Rectangle 100"/>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49" name="Text Box 95"/>
            <p:cNvSpPr txBox="1">
              <a:spLocks noChangeArrowheads="1"/>
            </p:cNvSpPr>
            <p:nvPr/>
          </p:nvSpPr>
          <p:spPr bwMode="auto">
            <a:xfrm>
              <a:off x="182" y="2296"/>
              <a:ext cx="50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ARP query</a:t>
              </a:r>
            </a:p>
          </p:txBody>
        </p:sp>
      </p:grpSp>
      <p:grpSp>
        <p:nvGrpSpPr>
          <p:cNvPr id="704767" name="Group 255"/>
          <p:cNvGrpSpPr>
            <a:grpSpLocks/>
          </p:cNvGrpSpPr>
          <p:nvPr/>
        </p:nvGrpSpPr>
        <p:grpSpPr bwMode="auto">
          <a:xfrm>
            <a:off x="2241550" y="2982913"/>
            <a:ext cx="1016000" cy="877887"/>
            <a:chOff x="719" y="2137"/>
            <a:chExt cx="640" cy="553"/>
          </a:xfrm>
        </p:grpSpPr>
        <p:sp>
          <p:nvSpPr>
            <p:cNvPr id="213016" name="Freeform 244"/>
            <p:cNvSpPr>
              <a:spLocks/>
            </p:cNvSpPr>
            <p:nvPr/>
          </p:nvSpPr>
          <p:spPr bwMode="auto">
            <a:xfrm>
              <a:off x="755" y="2268"/>
              <a:ext cx="604" cy="422"/>
            </a:xfrm>
            <a:custGeom>
              <a:avLst/>
              <a:gdLst>
                <a:gd name="T0" fmla="*/ 493 w 604"/>
                <a:gd name="T1" fmla="*/ 0 h 422"/>
                <a:gd name="T2" fmla="*/ 604 w 604"/>
                <a:gd name="T3" fmla="*/ 422 h 422"/>
                <a:gd name="T4" fmla="*/ 0 w 604"/>
                <a:gd name="T5" fmla="*/ 307 h 422"/>
                <a:gd name="T6" fmla="*/ 220 w 604"/>
                <a:gd name="T7" fmla="*/ 3 h 422"/>
                <a:gd name="T8" fmla="*/ 493 w 604"/>
                <a:gd name="T9" fmla="*/ 0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422">
                  <a:moveTo>
                    <a:pt x="493" y="0"/>
                  </a:moveTo>
                  <a:lnTo>
                    <a:pt x="604" y="422"/>
                  </a:lnTo>
                  <a:lnTo>
                    <a:pt x="0" y="307"/>
                  </a:lnTo>
                  <a:lnTo>
                    <a:pt x="220" y="3"/>
                  </a:lnTo>
                  <a:lnTo>
                    <a:pt x="493"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sp>
          <p:nvSpPr>
            <p:cNvPr id="90138" name="Rectangle 246"/>
            <p:cNvSpPr>
              <a:spLocks noChangeArrowheads="1"/>
            </p:cNvSpPr>
            <p:nvPr/>
          </p:nvSpPr>
          <p:spPr bwMode="auto">
            <a:xfrm>
              <a:off x="751" y="2266"/>
              <a:ext cx="493" cy="3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39" name="Text Box 247"/>
            <p:cNvSpPr txBox="1">
              <a:spLocks noChangeArrowheads="1"/>
            </p:cNvSpPr>
            <p:nvPr/>
          </p:nvSpPr>
          <p:spPr bwMode="auto">
            <a:xfrm>
              <a:off x="835" y="2235"/>
              <a:ext cx="33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solidFill>
                    <a:srgbClr val="000000"/>
                  </a:solidFill>
                  <a:latin typeface="Arial" charset="0"/>
                </a:rPr>
                <a:t>Eth</a:t>
              </a:r>
            </a:p>
            <a:p>
              <a:pPr algn="ctr">
                <a:defRPr/>
              </a:pPr>
              <a:r>
                <a:rPr lang="en-US" sz="1600" i="0" smtClean="0">
                  <a:solidFill>
                    <a:srgbClr val="000000"/>
                  </a:solidFill>
                  <a:latin typeface="Arial" charset="0"/>
                </a:rPr>
                <a:t>Phy</a:t>
              </a:r>
            </a:p>
          </p:txBody>
        </p:sp>
        <p:sp>
          <p:nvSpPr>
            <p:cNvPr id="90140" name="Line 250"/>
            <p:cNvSpPr>
              <a:spLocks noChangeShapeType="1"/>
            </p:cNvSpPr>
            <p:nvPr/>
          </p:nvSpPr>
          <p:spPr bwMode="auto">
            <a:xfrm>
              <a:off x="747" y="2264"/>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0141" name="Line 251"/>
            <p:cNvSpPr>
              <a:spLocks noChangeShapeType="1"/>
            </p:cNvSpPr>
            <p:nvPr/>
          </p:nvSpPr>
          <p:spPr bwMode="auto">
            <a:xfrm>
              <a:off x="744" y="2423"/>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nvGrpSpPr>
            <p:cNvPr id="213021" name="Group 252"/>
            <p:cNvGrpSpPr>
              <a:grpSpLocks/>
            </p:cNvGrpSpPr>
            <p:nvPr/>
          </p:nvGrpSpPr>
          <p:grpSpPr bwMode="auto">
            <a:xfrm>
              <a:off x="719" y="2137"/>
              <a:ext cx="280" cy="154"/>
              <a:chOff x="161" y="1354"/>
              <a:chExt cx="280" cy="154"/>
            </a:xfrm>
          </p:grpSpPr>
          <p:sp>
            <p:nvSpPr>
              <p:cNvPr id="90143" name="Rectangle 253"/>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44" name="Text Box 254"/>
              <p:cNvSpPr txBox="1">
                <a:spLocks noChangeArrowheads="1"/>
              </p:cNvSpPr>
              <p:nvPr/>
            </p:nvSpPr>
            <p:spPr bwMode="auto">
              <a:xfrm>
                <a:off x="161" y="1354"/>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ARP</a:t>
                </a:r>
              </a:p>
            </p:txBody>
          </p:sp>
        </p:grpSp>
      </p:grpSp>
      <p:grpSp>
        <p:nvGrpSpPr>
          <p:cNvPr id="704754" name="Group 242"/>
          <p:cNvGrpSpPr>
            <a:grpSpLocks/>
          </p:cNvGrpSpPr>
          <p:nvPr/>
        </p:nvGrpSpPr>
        <p:grpSpPr bwMode="auto">
          <a:xfrm>
            <a:off x="1150938" y="1720850"/>
            <a:ext cx="444500" cy="244475"/>
            <a:chOff x="161" y="1354"/>
            <a:chExt cx="280" cy="154"/>
          </a:xfrm>
        </p:grpSpPr>
        <p:sp>
          <p:nvSpPr>
            <p:cNvPr id="90135" name="Rectangle 241"/>
            <p:cNvSpPr>
              <a:spLocks noChangeArrowheads="1"/>
            </p:cNvSpPr>
            <p:nvPr/>
          </p:nvSpPr>
          <p:spPr bwMode="auto">
            <a:xfrm>
              <a:off x="192" y="1365"/>
              <a:ext cx="228" cy="1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36" name="Text Box 240"/>
            <p:cNvSpPr txBox="1">
              <a:spLocks noChangeArrowheads="1"/>
            </p:cNvSpPr>
            <p:nvPr/>
          </p:nvSpPr>
          <p:spPr bwMode="auto">
            <a:xfrm>
              <a:off x="161" y="1354"/>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ARP</a:t>
              </a:r>
            </a:p>
          </p:txBody>
        </p:sp>
      </p:grpSp>
      <p:grpSp>
        <p:nvGrpSpPr>
          <p:cNvPr id="704782" name="Group 270"/>
          <p:cNvGrpSpPr>
            <a:grpSpLocks/>
          </p:cNvGrpSpPr>
          <p:nvPr/>
        </p:nvGrpSpPr>
        <p:grpSpPr bwMode="auto">
          <a:xfrm>
            <a:off x="1177925" y="3187700"/>
            <a:ext cx="1081088" cy="244475"/>
            <a:chOff x="76" y="2296"/>
            <a:chExt cx="681" cy="154"/>
          </a:xfrm>
        </p:grpSpPr>
        <p:sp>
          <p:nvSpPr>
            <p:cNvPr id="90130" name="Rectangle 271"/>
            <p:cNvSpPr>
              <a:spLocks noChangeArrowheads="1"/>
            </p:cNvSpPr>
            <p:nvPr/>
          </p:nvSpPr>
          <p:spPr bwMode="auto">
            <a:xfrm>
              <a:off x="76" y="2305"/>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31" name="Rectangle 272"/>
            <p:cNvSpPr>
              <a:spLocks noChangeArrowheads="1"/>
            </p:cNvSpPr>
            <p:nvPr/>
          </p:nvSpPr>
          <p:spPr bwMode="auto">
            <a:xfrm>
              <a:off x="89" y="2321"/>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32" name="Rectangle 273"/>
            <p:cNvSpPr>
              <a:spLocks noChangeArrowheads="1"/>
            </p:cNvSpPr>
            <p:nvPr/>
          </p:nvSpPr>
          <p:spPr bwMode="auto">
            <a:xfrm>
              <a:off x="687" y="2320"/>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33" name="Rectangle 274"/>
            <p:cNvSpPr>
              <a:spLocks noChangeArrowheads="1"/>
            </p:cNvSpPr>
            <p:nvPr/>
          </p:nvSpPr>
          <p:spPr bwMode="auto">
            <a:xfrm>
              <a:off x="195" y="2319"/>
              <a:ext cx="480" cy="11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0134" name="Text Box 275"/>
            <p:cNvSpPr txBox="1">
              <a:spLocks noChangeArrowheads="1"/>
            </p:cNvSpPr>
            <p:nvPr/>
          </p:nvSpPr>
          <p:spPr bwMode="auto">
            <a:xfrm>
              <a:off x="182" y="2296"/>
              <a:ext cx="47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ARP reply</a:t>
              </a:r>
            </a:p>
          </p:txBody>
        </p:sp>
      </p:grpSp>
      <p:pic>
        <p:nvPicPr>
          <p:cNvPr id="213008" name="Picture 6" descr="underline_base"/>
          <p:cNvPicPr>
            <a:picLocks noChangeAspect="1" noChangeArrowheads="1"/>
          </p:cNvPicPr>
          <p:nvPr/>
        </p:nvPicPr>
        <p:blipFill>
          <a:blip r:embed="rId5" cstate="print"/>
          <a:srcRect/>
          <a:stretch>
            <a:fillRect/>
          </a:stretch>
        </p:blipFill>
        <p:spPr bwMode="auto">
          <a:xfrm>
            <a:off x="195263" y="641350"/>
            <a:ext cx="8228012" cy="173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04557"/>
                                        </p:tgtEl>
                                        <p:attrNameLst>
                                          <p:attrName>style.visibility</p:attrName>
                                        </p:attrNameLst>
                                      </p:cBhvr>
                                      <p:to>
                                        <p:strVal val="visible"/>
                                      </p:to>
                                    </p:set>
                                    <p:animEffect transition="in" filter="wipe(down)">
                                      <p:cBhvr>
                                        <p:cTn id="7" dur="500"/>
                                        <p:tgtEl>
                                          <p:spTgt spid="704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04788"/>
                                        </p:tgtEl>
                                        <p:attrNameLst>
                                          <p:attrName>style.visibility</p:attrName>
                                        </p:attrNameLst>
                                      </p:cBhvr>
                                      <p:to>
                                        <p:strVal val="visible"/>
                                      </p:to>
                                    </p:set>
                                    <p:animEffect transition="in" filter="wipe(up)">
                                      <p:cBhvr>
                                        <p:cTn id="12" dur="500"/>
                                        <p:tgtEl>
                                          <p:spTgt spid="704788"/>
                                        </p:tgtEl>
                                      </p:cBhvr>
                                    </p:animEffect>
                                  </p:childTnLst>
                                </p:cTn>
                              </p:par>
                              <p:par>
                                <p:cTn id="13" presetID="9" presetClass="entr" presetSubtype="0" fill="hold" nodeType="withEffect">
                                  <p:stCondLst>
                                    <p:cond delay="0"/>
                                  </p:stCondLst>
                                  <p:childTnLst>
                                    <p:set>
                                      <p:cBhvr>
                                        <p:cTn id="14" dur="1" fill="hold">
                                          <p:stCondLst>
                                            <p:cond delay="0"/>
                                          </p:stCondLst>
                                        </p:cTn>
                                        <p:tgtEl>
                                          <p:spTgt spid="704754"/>
                                        </p:tgtEl>
                                        <p:attrNameLst>
                                          <p:attrName>style.visibility</p:attrName>
                                        </p:attrNameLst>
                                      </p:cBhvr>
                                      <p:to>
                                        <p:strVal val="visible"/>
                                      </p:to>
                                    </p:set>
                                    <p:animEffect transition="in" filter="dissolve">
                                      <p:cBhvr>
                                        <p:cTn id="15" dur="500"/>
                                        <p:tgtEl>
                                          <p:spTgt spid="70475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0466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04775"/>
                                        </p:tgtEl>
                                        <p:attrNameLst>
                                          <p:attrName>style.visibility</p:attrName>
                                        </p:attrNameLst>
                                      </p:cBhvr>
                                      <p:to>
                                        <p:strVal val="visible"/>
                                      </p:to>
                                    </p:set>
                                    <p:animEffect transition="in" filter="dissolve">
                                      <p:cBhvr>
                                        <p:cTn id="22" dur="500"/>
                                        <p:tgtEl>
                                          <p:spTgt spid="704775"/>
                                        </p:tgtEl>
                                      </p:cBhvr>
                                    </p:animEffect>
                                  </p:childTnLst>
                                </p:cTn>
                              </p:par>
                            </p:childTnLst>
                          </p:cTn>
                        </p:par>
                        <p:par>
                          <p:cTn id="23" fill="hold" nodeType="afterGroup">
                            <p:stCondLst>
                              <p:cond delay="500"/>
                            </p:stCondLst>
                            <p:childTnLst>
                              <p:par>
                                <p:cTn id="24" presetID="0" presetClass="path" presetSubtype="0" accel="50000" decel="50000" fill="hold" nodeType="afterEffect">
                                  <p:stCondLst>
                                    <p:cond delay="0"/>
                                  </p:stCondLst>
                                  <p:childTnLst>
                                    <p:animMotion origin="layout" path="M -2.77778E-6 2.22222E-6 L -0.00052 0.08056 L 0.4151 0.075 L 0.26701 0.2757 L 0.1151 0.27431 L 0.1151 0.18889 " pathEditMode="relative" ptsTypes="AAAAAA">
                                      <p:cBhvr>
                                        <p:cTn id="25" dur="2000" fill="hold"/>
                                        <p:tgtEl>
                                          <p:spTgt spid="704775"/>
                                        </p:tgtEl>
                                        <p:attrNameLst>
                                          <p:attrName>ppt_x</p:attrName>
                                          <p:attrName>ppt_y</p:attrName>
                                        </p:attrNameLst>
                                      </p:cBhvr>
                                    </p:animMotion>
                                  </p:childTnLst>
                                </p:cTn>
                              </p:par>
                            </p:childTnLst>
                          </p:cTn>
                        </p:par>
                        <p:par>
                          <p:cTn id="26" fill="hold" nodeType="afterGroup">
                            <p:stCondLst>
                              <p:cond delay="2500"/>
                            </p:stCondLst>
                            <p:childTnLst>
                              <p:par>
                                <p:cTn id="27" presetID="22" presetClass="entr" presetSubtype="4" fill="hold" nodeType="afterEffect">
                                  <p:stCondLst>
                                    <p:cond delay="0"/>
                                  </p:stCondLst>
                                  <p:childTnLst>
                                    <p:set>
                                      <p:cBhvr>
                                        <p:cTn id="28" dur="1" fill="hold">
                                          <p:stCondLst>
                                            <p:cond delay="0"/>
                                          </p:stCondLst>
                                        </p:cTn>
                                        <p:tgtEl>
                                          <p:spTgt spid="704767"/>
                                        </p:tgtEl>
                                        <p:attrNameLst>
                                          <p:attrName>style.visibility</p:attrName>
                                        </p:attrNameLst>
                                      </p:cBhvr>
                                      <p:to>
                                        <p:strVal val="visible"/>
                                      </p:to>
                                    </p:set>
                                    <p:animEffect transition="in" filter="wipe(down)">
                                      <p:cBhvr>
                                        <p:cTn id="29" dur="500"/>
                                        <p:tgtEl>
                                          <p:spTgt spid="704767"/>
                                        </p:tgtEl>
                                      </p:cBhvr>
                                    </p:animEffect>
                                  </p:childTnLst>
                                </p:cTn>
                              </p:par>
                            </p:childTnLst>
                          </p:cTn>
                        </p:par>
                        <p:par>
                          <p:cTn id="30" fill="hold" nodeType="afterGroup">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7046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704775"/>
                                        </p:tgtEl>
                                      </p:cBhvr>
                                    </p:animEffect>
                                    <p:set>
                                      <p:cBhvr>
                                        <p:cTn id="37" dur="1" fill="hold">
                                          <p:stCondLst>
                                            <p:cond delay="499"/>
                                          </p:stCondLst>
                                        </p:cTn>
                                        <p:tgtEl>
                                          <p:spTgt spid="704775"/>
                                        </p:tgtEl>
                                        <p:attrNameLst>
                                          <p:attrName>style.visibility</p:attrName>
                                        </p:attrNameLst>
                                      </p:cBhvr>
                                      <p:to>
                                        <p:strVal val="hidden"/>
                                      </p:to>
                                    </p:set>
                                  </p:childTnLst>
                                </p:cTn>
                              </p:par>
                              <p:par>
                                <p:cTn id="38" presetID="9" presetClass="entr" presetSubtype="0" fill="hold" nodeType="withEffect">
                                  <p:stCondLst>
                                    <p:cond delay="0"/>
                                  </p:stCondLst>
                                  <p:childTnLst>
                                    <p:set>
                                      <p:cBhvr>
                                        <p:cTn id="39" dur="1" fill="hold">
                                          <p:stCondLst>
                                            <p:cond delay="0"/>
                                          </p:stCondLst>
                                        </p:cTn>
                                        <p:tgtEl>
                                          <p:spTgt spid="704782"/>
                                        </p:tgtEl>
                                        <p:attrNameLst>
                                          <p:attrName>style.visibility</p:attrName>
                                        </p:attrNameLst>
                                      </p:cBhvr>
                                      <p:to>
                                        <p:strVal val="visible"/>
                                      </p:to>
                                    </p:set>
                                    <p:animEffect transition="in" filter="dissolve">
                                      <p:cBhvr>
                                        <p:cTn id="40" dur="500"/>
                                        <p:tgtEl>
                                          <p:spTgt spid="704782"/>
                                        </p:tgtEl>
                                      </p:cBhvr>
                                    </p:animEffect>
                                  </p:childTnLst>
                                </p:cTn>
                              </p:par>
                            </p:childTnLst>
                          </p:cTn>
                        </p:par>
                        <p:par>
                          <p:cTn id="41" fill="hold" nodeType="afterGroup">
                            <p:stCondLst>
                              <p:cond delay="500"/>
                            </p:stCondLst>
                            <p:childTnLst>
                              <p:par>
                                <p:cTn id="42" presetID="0" presetClass="path" presetSubtype="0" accel="50000" decel="50000" fill="hold" nodeType="afterEffect">
                                  <p:stCondLst>
                                    <p:cond delay="0"/>
                                  </p:stCondLst>
                                  <p:childTnLst>
                                    <p:animMotion origin="layout" path="M 2.77778E-6 1.11111E-6 L 0.00052 0.0794 L 0.1467 0.08009 L 0.29444 -0.12222 L -0.11597 -0.12014 L -0.11597 -0.16181 L -0.11754 -0.1882 " pathEditMode="relative" rAng="0" ptsTypes="AAAAAAA">
                                      <p:cBhvr>
                                        <p:cTn id="43" dur="2000" fill="hold"/>
                                        <p:tgtEl>
                                          <p:spTgt spid="704782"/>
                                        </p:tgtEl>
                                        <p:attrNameLst>
                                          <p:attrName>ppt_x</p:attrName>
                                          <p:attrName>ppt_y</p:attrName>
                                        </p:attrNameLst>
                                      </p:cBhvr>
                                      <p:rCtr x="8800" y="-5400"/>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nodeType="clickEffect">
                                  <p:stCondLst>
                                    <p:cond delay="0"/>
                                  </p:stCondLst>
                                  <p:childTnLst>
                                    <p:animEffect transition="out" filter="dissolve">
                                      <p:cBhvr>
                                        <p:cTn id="47" dur="500"/>
                                        <p:tgtEl>
                                          <p:spTgt spid="704782"/>
                                        </p:tgtEl>
                                      </p:cBhvr>
                                    </p:animEffect>
                                    <p:set>
                                      <p:cBhvr>
                                        <p:cTn id="48" dur="1" fill="hold">
                                          <p:stCondLst>
                                            <p:cond delay="499"/>
                                          </p:stCondLst>
                                        </p:cTn>
                                        <p:tgtEl>
                                          <p:spTgt spid="704782"/>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704767"/>
                                        </p:tgtEl>
                                      </p:cBhvr>
                                    </p:animEffect>
                                    <p:set>
                                      <p:cBhvr>
                                        <p:cTn id="51" dur="1" fill="hold">
                                          <p:stCondLst>
                                            <p:cond delay="499"/>
                                          </p:stCondLst>
                                        </p:cTn>
                                        <p:tgtEl>
                                          <p:spTgt spid="704767"/>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704754"/>
                                        </p:tgtEl>
                                      </p:cBhvr>
                                    </p:animEffect>
                                    <p:set>
                                      <p:cBhvr>
                                        <p:cTn id="54" dur="1" fill="hold">
                                          <p:stCondLst>
                                            <p:cond delay="499"/>
                                          </p:stCondLst>
                                        </p:cTn>
                                        <p:tgtEl>
                                          <p:spTgt spid="704754"/>
                                        </p:tgtEl>
                                        <p:attrNameLst>
                                          <p:attrName>style.visibility</p:attrName>
                                        </p:attrNameLst>
                                      </p:cBhvr>
                                      <p:to>
                                        <p:strVal val="hidden"/>
                                      </p:to>
                                    </p:set>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704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64" grpId="0"/>
      <p:bldP spid="704665" grpId="0"/>
      <p:bldP spid="7046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Rectangle 27"/>
          <p:cNvSpPr>
            <a:spLocks noChangeArrowheads="1"/>
          </p:cNvSpPr>
          <p:nvPr/>
        </p:nvSpPr>
        <p:spPr bwMode="auto">
          <a:xfrm>
            <a:off x="2155825" y="5345363"/>
            <a:ext cx="3122613" cy="6794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i="0">
              <a:solidFill>
                <a:srgbClr val="000000"/>
              </a:solidFill>
              <a:latin typeface="Arial" pitchFamily="34" charset="0"/>
            </a:endParaRPr>
          </a:p>
        </p:txBody>
      </p:sp>
      <p:sp>
        <p:nvSpPr>
          <p:cNvPr id="78850"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78851"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6101F323-33D3-4255-80B9-349B8DFD97BB}" type="slidenum">
              <a:rPr lang="en-US">
                <a:solidFill>
                  <a:srgbClr val="000000"/>
                </a:solidFill>
              </a:rPr>
              <a:pPr/>
              <a:t>3</a:t>
            </a:fld>
            <a:endParaRPr lang="en-US">
              <a:solidFill>
                <a:srgbClr val="000000"/>
              </a:solidFill>
            </a:endParaRPr>
          </a:p>
        </p:txBody>
      </p:sp>
      <p:sp>
        <p:nvSpPr>
          <p:cNvPr id="78852" name="Rectangle 2"/>
          <p:cNvSpPr>
            <a:spLocks noGrp="1" noChangeArrowheads="1"/>
          </p:cNvSpPr>
          <p:nvPr>
            <p:ph type="title"/>
          </p:nvPr>
        </p:nvSpPr>
        <p:spPr>
          <a:xfrm>
            <a:off x="492125" y="193675"/>
            <a:ext cx="7772400" cy="944563"/>
          </a:xfrm>
        </p:spPr>
        <p:txBody>
          <a:bodyPr/>
          <a:lstStyle/>
          <a:p>
            <a:pPr>
              <a:defRPr/>
            </a:pPr>
            <a:r>
              <a:rPr lang="en-US" sz="3600">
                <a:ea typeface="ＭＳ Ｐゴシック" charset="0"/>
                <a:cs typeface="+mj-cs"/>
              </a:rPr>
              <a:t>Multiprotocol label switching (MPLS)</a:t>
            </a:r>
          </a:p>
        </p:txBody>
      </p:sp>
      <p:sp>
        <p:nvSpPr>
          <p:cNvPr id="78853" name="Rectangle 3"/>
          <p:cNvSpPr>
            <a:spLocks noGrp="1" noChangeArrowheads="1"/>
          </p:cNvSpPr>
          <p:nvPr>
            <p:ph type="body" idx="1"/>
          </p:nvPr>
        </p:nvSpPr>
        <p:spPr>
          <a:xfrm>
            <a:off x="492125" y="1134800"/>
            <a:ext cx="7772400" cy="4648200"/>
          </a:xfrm>
        </p:spPr>
        <p:txBody>
          <a:bodyPr/>
          <a:lstStyle/>
          <a:p>
            <a:r>
              <a:rPr lang="en-US" dirty="0" smtClean="0"/>
              <a:t>initial goal: high-speed IP forwarding using fixed length label (instead of IP address) </a:t>
            </a:r>
          </a:p>
          <a:p>
            <a:pPr lvl="1"/>
            <a:r>
              <a:rPr lang="en-US" dirty="0" smtClean="0"/>
              <a:t>fast lookup using fixed length identifier (rather than shortest prefix matching)</a:t>
            </a:r>
          </a:p>
          <a:p>
            <a:pPr lvl="1"/>
            <a:r>
              <a:rPr lang="en-US" dirty="0" smtClean="0"/>
              <a:t>borrowing ideas from Virtual Circuit (VC) approach</a:t>
            </a:r>
          </a:p>
          <a:p>
            <a:pPr lvl="1"/>
            <a:r>
              <a:rPr lang="en-US" dirty="0" smtClean="0"/>
              <a:t>but IP datagram still keeps IP address!</a:t>
            </a:r>
          </a:p>
          <a:p>
            <a:pPr lvl="1"/>
            <a:endParaRPr lang="en-US" dirty="0" smtClean="0"/>
          </a:p>
        </p:txBody>
      </p:sp>
      <p:sp>
        <p:nvSpPr>
          <p:cNvPr id="188421" name="Freeform 4"/>
          <p:cNvSpPr>
            <a:spLocks/>
          </p:cNvSpPr>
          <p:nvPr/>
        </p:nvSpPr>
        <p:spPr bwMode="auto">
          <a:xfrm>
            <a:off x="2052638" y="4268325"/>
            <a:ext cx="3108325" cy="1084263"/>
          </a:xfrm>
          <a:custGeom>
            <a:avLst/>
            <a:gdLst>
              <a:gd name="T0" fmla="*/ 2147483647 w 1958"/>
              <a:gd name="T1" fmla="*/ 0 h 683"/>
              <a:gd name="T2" fmla="*/ 0 w 1958"/>
              <a:gd name="T3" fmla="*/ 2147483647 h 683"/>
              <a:gd name="T4" fmla="*/ 2147483647 w 1958"/>
              <a:gd name="T5" fmla="*/ 2147483647 h 683"/>
              <a:gd name="T6" fmla="*/ 2147483647 w 1958"/>
              <a:gd name="T7" fmla="*/ 0 h 6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8" h="683">
                <a:moveTo>
                  <a:pt x="337" y="0"/>
                </a:moveTo>
                <a:lnTo>
                  <a:pt x="0" y="683"/>
                </a:lnTo>
                <a:lnTo>
                  <a:pt x="1958" y="683"/>
                </a:lnTo>
                <a:lnTo>
                  <a:pt x="1382" y="0"/>
                </a:lnTo>
              </a:path>
            </a:pathLst>
          </a:custGeom>
          <a:gradFill rotWithShape="1">
            <a:gsLst>
              <a:gs pos="0">
                <a:schemeClr val="bg2"/>
              </a:gs>
              <a:gs pos="100000">
                <a:srgbClr val="FFFFFF"/>
              </a:gs>
            </a:gsLst>
            <a:lin ang="5400000" scaled="1"/>
          </a:gradFill>
          <a:ln w="9525">
            <a:noFill/>
            <a:round/>
            <a:headEnd/>
            <a:tailEnd/>
          </a:ln>
          <a:effectLst/>
        </p:spPr>
        <p:txBody>
          <a:bodyPr/>
          <a:lstStyle/>
          <a:p>
            <a:endParaRPr lang="en-US"/>
          </a:p>
        </p:txBody>
      </p:sp>
      <p:sp>
        <p:nvSpPr>
          <p:cNvPr id="78855" name="Rectangle 5"/>
          <p:cNvSpPr>
            <a:spLocks noChangeArrowheads="1"/>
          </p:cNvSpPr>
          <p:nvPr/>
        </p:nvSpPr>
        <p:spPr bwMode="auto">
          <a:xfrm>
            <a:off x="706438" y="3629388"/>
            <a:ext cx="8047037" cy="6397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78858" name="Line 9"/>
          <p:cNvSpPr>
            <a:spLocks noChangeShapeType="1"/>
          </p:cNvSpPr>
          <p:nvPr/>
        </p:nvSpPr>
        <p:spPr bwMode="auto">
          <a:xfrm>
            <a:off x="2587625" y="4056063"/>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78859" name="Line 10"/>
          <p:cNvSpPr>
            <a:spLocks noChangeShapeType="1"/>
          </p:cNvSpPr>
          <p:nvPr/>
        </p:nvSpPr>
        <p:spPr bwMode="auto">
          <a:xfrm>
            <a:off x="4241800" y="4051300"/>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78860" name="Line 11"/>
          <p:cNvSpPr>
            <a:spLocks noChangeShapeType="1"/>
          </p:cNvSpPr>
          <p:nvPr/>
        </p:nvSpPr>
        <p:spPr bwMode="auto">
          <a:xfrm>
            <a:off x="5588000" y="4052888"/>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78867" name="Text Box 30"/>
          <p:cNvSpPr txBox="1">
            <a:spLocks noChangeArrowheads="1"/>
          </p:cNvSpPr>
          <p:nvPr/>
        </p:nvSpPr>
        <p:spPr bwMode="auto">
          <a:xfrm>
            <a:off x="4408488" y="5505763"/>
            <a:ext cx="3365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0" dirty="0">
                <a:solidFill>
                  <a:srgbClr val="FFFFFF"/>
                </a:solidFill>
                <a:latin typeface="Arial" pitchFamily="34" charset="0"/>
              </a:rPr>
              <a:t>S</a:t>
            </a:r>
          </a:p>
        </p:txBody>
      </p:sp>
      <p:sp>
        <p:nvSpPr>
          <p:cNvPr id="78868" name="Text Box 31"/>
          <p:cNvSpPr txBox="1">
            <a:spLocks noChangeArrowheads="1"/>
          </p:cNvSpPr>
          <p:nvPr/>
        </p:nvSpPr>
        <p:spPr bwMode="auto">
          <a:xfrm>
            <a:off x="4678363" y="5502588"/>
            <a:ext cx="5905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smtClean="0">
                <a:solidFill>
                  <a:srgbClr val="FFFFFF"/>
                </a:solidFill>
                <a:latin typeface="Arial" charset="0"/>
              </a:rPr>
              <a:t>TTL</a:t>
            </a:r>
          </a:p>
        </p:txBody>
      </p:sp>
      <p:sp>
        <p:nvSpPr>
          <p:cNvPr id="78856" name="Text Box 6"/>
          <p:cNvSpPr txBox="1">
            <a:spLocks noChangeArrowheads="1"/>
          </p:cNvSpPr>
          <p:nvPr/>
        </p:nvSpPr>
        <p:spPr bwMode="auto">
          <a:xfrm>
            <a:off x="719138" y="3646025"/>
            <a:ext cx="189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i="0" dirty="0" smtClean="0">
                <a:solidFill>
                  <a:srgbClr val="000000"/>
                </a:solidFill>
                <a:latin typeface="Arial" charset="0"/>
              </a:rPr>
              <a:t>PPP or Ethernet </a:t>
            </a:r>
          </a:p>
          <a:p>
            <a:pPr algn="ctr" eaLnBrk="1" hangingPunct="1">
              <a:defRPr/>
            </a:pPr>
            <a:r>
              <a:rPr lang="en-US" i="0" dirty="0" smtClean="0">
                <a:solidFill>
                  <a:srgbClr val="000000"/>
                </a:solidFill>
                <a:latin typeface="Arial" charset="0"/>
              </a:rPr>
              <a:t>header</a:t>
            </a:r>
          </a:p>
        </p:txBody>
      </p:sp>
      <p:sp>
        <p:nvSpPr>
          <p:cNvPr id="78857" name="Text Box 8"/>
          <p:cNvSpPr txBox="1">
            <a:spLocks noChangeArrowheads="1"/>
          </p:cNvSpPr>
          <p:nvPr/>
        </p:nvSpPr>
        <p:spPr bwMode="auto">
          <a:xfrm>
            <a:off x="4376738" y="3768263"/>
            <a:ext cx="117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i="0" smtClean="0">
                <a:solidFill>
                  <a:srgbClr val="000000"/>
                </a:solidFill>
                <a:latin typeface="Arial" charset="0"/>
              </a:rPr>
              <a:t>IP header</a:t>
            </a:r>
          </a:p>
        </p:txBody>
      </p:sp>
      <p:sp>
        <p:nvSpPr>
          <p:cNvPr id="78861" name="Text Box 12"/>
          <p:cNvSpPr txBox="1">
            <a:spLocks noChangeArrowheads="1"/>
          </p:cNvSpPr>
          <p:nvPr/>
        </p:nvSpPr>
        <p:spPr bwMode="auto">
          <a:xfrm>
            <a:off x="5618163" y="3777788"/>
            <a:ext cx="309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remainder of link-layer frame</a:t>
            </a:r>
          </a:p>
        </p:txBody>
      </p:sp>
      <p:sp>
        <p:nvSpPr>
          <p:cNvPr id="78862" name="Rectangle 25"/>
          <p:cNvSpPr>
            <a:spLocks noChangeArrowheads="1"/>
          </p:cNvSpPr>
          <p:nvPr/>
        </p:nvSpPr>
        <p:spPr bwMode="auto">
          <a:xfrm>
            <a:off x="2576513" y="3626975"/>
            <a:ext cx="1660525" cy="63976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78863" name="Text Box 7"/>
          <p:cNvSpPr txBox="1">
            <a:spLocks noChangeArrowheads="1"/>
          </p:cNvSpPr>
          <p:nvPr/>
        </p:nvSpPr>
        <p:spPr bwMode="auto">
          <a:xfrm>
            <a:off x="2611438" y="3785725"/>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b="1" i="0" dirty="0" smtClean="0">
                <a:solidFill>
                  <a:srgbClr val="FFFFFF"/>
                </a:solidFill>
                <a:latin typeface="Arial" charset="0"/>
              </a:rPr>
              <a:t>MPLS header</a:t>
            </a:r>
          </a:p>
        </p:txBody>
      </p:sp>
      <p:sp>
        <p:nvSpPr>
          <p:cNvPr id="78865" name="Text Box 28"/>
          <p:cNvSpPr txBox="1">
            <a:spLocks noChangeArrowheads="1"/>
          </p:cNvSpPr>
          <p:nvPr/>
        </p:nvSpPr>
        <p:spPr bwMode="auto">
          <a:xfrm>
            <a:off x="2668588" y="5501763"/>
            <a:ext cx="6667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smtClean="0">
                <a:solidFill>
                  <a:srgbClr val="FFFFFF"/>
                </a:solidFill>
                <a:latin typeface="Arial" charset="0"/>
              </a:rPr>
              <a:t>label</a:t>
            </a:r>
          </a:p>
        </p:txBody>
      </p:sp>
      <p:sp>
        <p:nvSpPr>
          <p:cNvPr id="78866" name="Text Box 29"/>
          <p:cNvSpPr txBox="1">
            <a:spLocks noChangeArrowheads="1"/>
          </p:cNvSpPr>
          <p:nvPr/>
        </p:nvSpPr>
        <p:spPr bwMode="auto">
          <a:xfrm>
            <a:off x="3851275" y="5509700"/>
            <a:ext cx="57785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dirty="0" smtClean="0">
                <a:solidFill>
                  <a:srgbClr val="FFFFFF"/>
                </a:solidFill>
                <a:latin typeface="Arial" charset="0"/>
              </a:rPr>
              <a:t>Exp</a:t>
            </a:r>
          </a:p>
        </p:txBody>
      </p:sp>
      <p:sp>
        <p:nvSpPr>
          <p:cNvPr id="78869" name="Line 32"/>
          <p:cNvSpPr>
            <a:spLocks noChangeShapeType="1"/>
          </p:cNvSpPr>
          <p:nvPr/>
        </p:nvSpPr>
        <p:spPr bwMode="auto">
          <a:xfrm>
            <a:off x="3887788" y="5366763"/>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78870" name="Line 33"/>
          <p:cNvSpPr>
            <a:spLocks noChangeShapeType="1"/>
          </p:cNvSpPr>
          <p:nvPr/>
        </p:nvSpPr>
        <p:spPr bwMode="auto">
          <a:xfrm>
            <a:off x="4445825" y="5363650"/>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78871" name="Line 34"/>
          <p:cNvSpPr>
            <a:spLocks noChangeShapeType="1"/>
          </p:cNvSpPr>
          <p:nvPr/>
        </p:nvSpPr>
        <p:spPr bwMode="auto">
          <a:xfrm>
            <a:off x="4727575" y="5370763"/>
            <a:ext cx="0" cy="652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78872" name="Text Box 35"/>
          <p:cNvSpPr txBox="1">
            <a:spLocks noChangeArrowheads="1"/>
          </p:cNvSpPr>
          <p:nvPr/>
        </p:nvSpPr>
        <p:spPr bwMode="auto">
          <a:xfrm>
            <a:off x="2827338" y="6021638"/>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i="0" dirty="0" smtClean="0">
                <a:solidFill>
                  <a:srgbClr val="000000"/>
                </a:solidFill>
                <a:latin typeface="Arial" charset="0"/>
              </a:rPr>
              <a:t>20</a:t>
            </a:r>
          </a:p>
        </p:txBody>
      </p:sp>
      <p:sp>
        <p:nvSpPr>
          <p:cNvPr id="78873" name="Text Box 36"/>
          <p:cNvSpPr txBox="1">
            <a:spLocks noChangeArrowheads="1"/>
          </p:cNvSpPr>
          <p:nvPr/>
        </p:nvSpPr>
        <p:spPr bwMode="auto">
          <a:xfrm>
            <a:off x="3998913" y="606437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600" i="0" dirty="0">
                <a:solidFill>
                  <a:srgbClr val="000000"/>
                </a:solidFill>
                <a:latin typeface="Arial" pitchFamily="34" charset="0"/>
              </a:rPr>
              <a:t>3</a:t>
            </a:r>
          </a:p>
        </p:txBody>
      </p:sp>
      <p:sp>
        <p:nvSpPr>
          <p:cNvPr id="78874" name="Text Box 37"/>
          <p:cNvSpPr txBox="1">
            <a:spLocks noChangeArrowheads="1"/>
          </p:cNvSpPr>
          <p:nvPr/>
        </p:nvSpPr>
        <p:spPr bwMode="auto">
          <a:xfrm>
            <a:off x="4425950" y="6073075"/>
            <a:ext cx="29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600" i="0" dirty="0">
                <a:solidFill>
                  <a:srgbClr val="000000"/>
                </a:solidFill>
                <a:latin typeface="Arial" pitchFamily="34" charset="0"/>
              </a:rPr>
              <a:t>1</a:t>
            </a:r>
          </a:p>
        </p:txBody>
      </p:sp>
      <p:sp>
        <p:nvSpPr>
          <p:cNvPr id="78875" name="Text Box 38"/>
          <p:cNvSpPr txBox="1">
            <a:spLocks noChangeArrowheads="1"/>
          </p:cNvSpPr>
          <p:nvPr/>
        </p:nvSpPr>
        <p:spPr bwMode="auto">
          <a:xfrm>
            <a:off x="4865688" y="6092063"/>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600" i="0" dirty="0">
                <a:solidFill>
                  <a:srgbClr val="000000"/>
                </a:solidFill>
                <a:latin typeface="Arial" pitchFamily="34" charset="0"/>
              </a:rPr>
              <a:t>8</a:t>
            </a:r>
          </a:p>
        </p:txBody>
      </p:sp>
      <p:pic>
        <p:nvPicPr>
          <p:cNvPr id="188443" name="Picture 17" descr="underline_base"/>
          <p:cNvPicPr>
            <a:picLocks noChangeArrowheads="1"/>
          </p:cNvPicPr>
          <p:nvPr/>
        </p:nvPicPr>
        <p:blipFill>
          <a:blip r:embed="rId3" cstate="print"/>
          <a:srcRect/>
          <a:stretch>
            <a:fillRect/>
          </a:stretch>
        </p:blipFill>
        <p:spPr bwMode="auto">
          <a:xfrm>
            <a:off x="547688" y="868363"/>
            <a:ext cx="6856412" cy="173037"/>
          </a:xfrm>
          <a:prstGeom prst="rect">
            <a:avLst/>
          </a:prstGeom>
          <a:noFill/>
          <a:ln w="9525">
            <a:noFill/>
            <a:miter lim="800000"/>
            <a:headEnd/>
            <a:tailEnd/>
          </a:ln>
        </p:spPr>
      </p:pic>
      <p:grpSp>
        <p:nvGrpSpPr>
          <p:cNvPr id="33" name="Group 32"/>
          <p:cNvGrpSpPr/>
          <p:nvPr/>
        </p:nvGrpSpPr>
        <p:grpSpPr>
          <a:xfrm>
            <a:off x="736263" y="6365181"/>
            <a:ext cx="5061380" cy="381206"/>
            <a:chOff x="736263" y="6365181"/>
            <a:chExt cx="5061380" cy="381206"/>
          </a:xfrm>
        </p:grpSpPr>
        <p:sp>
          <p:nvSpPr>
            <p:cNvPr id="31" name="TextBox 30"/>
            <p:cNvSpPr txBox="1"/>
            <p:nvPr/>
          </p:nvSpPr>
          <p:spPr>
            <a:xfrm>
              <a:off x="1674398" y="6365181"/>
              <a:ext cx="4123245" cy="369332"/>
            </a:xfrm>
            <a:prstGeom prst="rect">
              <a:avLst/>
            </a:prstGeom>
            <a:noFill/>
          </p:spPr>
          <p:txBody>
            <a:bodyPr wrap="none" rtlCol="0">
              <a:spAutoFit/>
            </a:bodyPr>
            <a:lstStyle/>
            <a:p>
              <a:r>
                <a:rPr lang="en-US" dirty="0">
                  <a:hlinkClick r:id="rId4"/>
                </a:rPr>
                <a:t>https://tools.ietf.org/html/rfc3031</a:t>
              </a:r>
              <a:endParaRPr lang="en-US" dirty="0"/>
            </a:p>
          </p:txBody>
        </p:sp>
        <p:sp>
          <p:nvSpPr>
            <p:cNvPr id="32" name="TextBox 31"/>
            <p:cNvSpPr txBox="1"/>
            <p:nvPr/>
          </p:nvSpPr>
          <p:spPr>
            <a:xfrm>
              <a:off x="736263" y="6377055"/>
              <a:ext cx="795411" cy="369332"/>
            </a:xfrm>
            <a:prstGeom prst="rect">
              <a:avLst/>
            </a:prstGeom>
            <a:noFill/>
          </p:spPr>
          <p:txBody>
            <a:bodyPr wrap="none" rtlCol="0">
              <a:spAutoFit/>
            </a:bodyPr>
            <a:lstStyle/>
            <a:p>
              <a:r>
                <a:rPr lang="en-US" dirty="0" smtClean="0"/>
                <a:t>MPLS</a:t>
              </a:r>
              <a:endParaRPr lang="en-US" dirty="0"/>
            </a:p>
          </p:txBody>
        </p:sp>
      </p:grpSp>
      <p:grpSp>
        <p:nvGrpSpPr>
          <p:cNvPr id="34" name="Group 33"/>
          <p:cNvGrpSpPr/>
          <p:nvPr/>
        </p:nvGrpSpPr>
        <p:grpSpPr>
          <a:xfrm>
            <a:off x="165593" y="4354535"/>
            <a:ext cx="1936749" cy="1737528"/>
            <a:chOff x="166255" y="4714875"/>
            <a:chExt cx="1936749" cy="1737528"/>
          </a:xfrm>
        </p:grpSpPr>
        <p:sp>
          <p:nvSpPr>
            <p:cNvPr id="35" name="TextBox 34"/>
            <p:cNvSpPr txBox="1"/>
            <p:nvPr/>
          </p:nvSpPr>
          <p:spPr>
            <a:xfrm>
              <a:off x="166255" y="5375185"/>
              <a:ext cx="1936749" cy="1077218"/>
            </a:xfrm>
            <a:prstGeom prst="rect">
              <a:avLst/>
            </a:prstGeom>
            <a:noFill/>
            <a:ln>
              <a:solidFill>
                <a:schemeClr val="tx1"/>
              </a:solidFill>
            </a:ln>
          </p:spPr>
          <p:txBody>
            <a:bodyPr wrap="none" rtlCol="0">
              <a:spAutoFit/>
            </a:bodyPr>
            <a:lstStyle/>
            <a:p>
              <a:r>
                <a:rPr lang="en-US" sz="1600" dirty="0" smtClean="0"/>
                <a:t>MPLS type</a:t>
              </a:r>
            </a:p>
            <a:p>
              <a:r>
                <a:rPr lang="en-US" sz="1600" dirty="0" smtClean="0"/>
                <a:t>in E Type</a:t>
              </a:r>
            </a:p>
            <a:p>
              <a:r>
                <a:rPr lang="en-US" sz="1600" dirty="0" smtClean="0"/>
                <a:t>0x8847: unicast</a:t>
              </a:r>
            </a:p>
            <a:p>
              <a:r>
                <a:rPr lang="en-US" sz="1600" dirty="0" smtClean="0"/>
                <a:t>0x8848: multicast</a:t>
              </a:r>
              <a:endParaRPr lang="en-US" sz="1600" dirty="0"/>
            </a:p>
          </p:txBody>
        </p:sp>
        <p:cxnSp>
          <p:nvCxnSpPr>
            <p:cNvPr id="36" name="Straight Arrow Connector 35"/>
            <p:cNvCxnSpPr/>
            <p:nvPr/>
          </p:nvCxnSpPr>
          <p:spPr bwMode="auto">
            <a:xfrm flipV="1">
              <a:off x="1460665" y="4714875"/>
              <a:ext cx="591973" cy="66031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017" name="Group 230"/>
          <p:cNvGrpSpPr>
            <a:grpSpLocks/>
          </p:cNvGrpSpPr>
          <p:nvPr/>
        </p:nvGrpSpPr>
        <p:grpSpPr bwMode="auto">
          <a:xfrm>
            <a:off x="773113" y="1273175"/>
            <a:ext cx="3554412" cy="3067050"/>
            <a:chOff x="773113" y="1273175"/>
            <a:chExt cx="3554412" cy="3066395"/>
          </a:xfrm>
        </p:grpSpPr>
        <p:sp>
          <p:nvSpPr>
            <p:cNvPr id="214233"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w="9525">
              <a:noFill/>
              <a:round/>
              <a:headEnd/>
              <a:tailEnd/>
            </a:ln>
          </p:spPr>
          <p:txBody>
            <a:bodyPr wrap="none" anchor="ctr"/>
            <a:lstStyle/>
            <a:p>
              <a:endParaRPr lang="en-US"/>
            </a:p>
          </p:txBody>
        </p:sp>
        <p:sp>
          <p:nvSpPr>
            <p:cNvPr id="214234" name="Line 36"/>
            <p:cNvSpPr>
              <a:spLocks noChangeShapeType="1"/>
            </p:cNvSpPr>
            <p:nvPr/>
          </p:nvSpPr>
          <p:spPr bwMode="auto">
            <a:xfrm flipV="1">
              <a:off x="3775075" y="2344738"/>
              <a:ext cx="155575" cy="142875"/>
            </a:xfrm>
            <a:prstGeom prst="line">
              <a:avLst/>
            </a:prstGeom>
            <a:noFill/>
            <a:ln w="9525">
              <a:solidFill>
                <a:srgbClr val="000000"/>
              </a:solidFill>
              <a:round/>
              <a:headEnd/>
              <a:tailEnd/>
            </a:ln>
          </p:spPr>
          <p:txBody>
            <a:bodyPr/>
            <a:lstStyle/>
            <a:p>
              <a:endParaRPr lang="en-US"/>
            </a:p>
          </p:txBody>
        </p:sp>
        <p:sp>
          <p:nvSpPr>
            <p:cNvPr id="214235" name="Line 43"/>
            <p:cNvSpPr>
              <a:spLocks noChangeShapeType="1"/>
            </p:cNvSpPr>
            <p:nvPr/>
          </p:nvSpPr>
          <p:spPr bwMode="auto">
            <a:xfrm flipV="1">
              <a:off x="2665413" y="2517775"/>
              <a:ext cx="695325" cy="0"/>
            </a:xfrm>
            <a:prstGeom prst="line">
              <a:avLst/>
            </a:prstGeom>
            <a:noFill/>
            <a:ln w="9525">
              <a:solidFill>
                <a:srgbClr val="000000"/>
              </a:solidFill>
              <a:round/>
              <a:headEnd/>
              <a:tailEnd/>
            </a:ln>
          </p:spPr>
          <p:txBody>
            <a:bodyPr/>
            <a:lstStyle/>
            <a:p>
              <a:endParaRPr lang="en-US"/>
            </a:p>
          </p:txBody>
        </p:sp>
        <p:sp>
          <p:nvSpPr>
            <p:cNvPr id="214236"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p:spPr>
          <p:txBody>
            <a:bodyPr/>
            <a:lstStyle/>
            <a:p>
              <a:endParaRPr lang="en-US"/>
            </a:p>
          </p:txBody>
        </p:sp>
        <p:sp>
          <p:nvSpPr>
            <p:cNvPr id="214237" name="Line 48"/>
            <p:cNvSpPr>
              <a:spLocks noChangeShapeType="1"/>
            </p:cNvSpPr>
            <p:nvPr/>
          </p:nvSpPr>
          <p:spPr bwMode="auto">
            <a:xfrm flipV="1">
              <a:off x="3279775" y="2736850"/>
              <a:ext cx="512763" cy="612775"/>
            </a:xfrm>
            <a:prstGeom prst="line">
              <a:avLst/>
            </a:prstGeom>
            <a:noFill/>
            <a:ln w="9525">
              <a:solidFill>
                <a:srgbClr val="000000"/>
              </a:solidFill>
              <a:round/>
              <a:headEnd/>
              <a:tailEnd/>
            </a:ln>
          </p:spPr>
          <p:txBody>
            <a:bodyPr/>
            <a:lstStyle/>
            <a:p>
              <a:endParaRPr lang="en-US"/>
            </a:p>
          </p:txBody>
        </p:sp>
        <p:sp>
          <p:nvSpPr>
            <p:cNvPr id="91359"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smtClean="0">
                  <a:solidFill>
                    <a:srgbClr val="000000"/>
                  </a:solidFill>
                  <a:latin typeface="Arial" charset="0"/>
                  <a:cs typeface="Arial" charset="0"/>
                </a:rPr>
                <a:t>router</a:t>
              </a:r>
            </a:p>
            <a:p>
              <a:pPr>
                <a:defRPr/>
              </a:pPr>
              <a:r>
                <a:rPr lang="en-US" sz="1400" smtClean="0">
                  <a:solidFill>
                    <a:srgbClr val="000000"/>
                  </a:solidFill>
                  <a:latin typeface="Arial" charset="0"/>
                  <a:cs typeface="Arial" charset="0"/>
                </a:rPr>
                <a:t>(runs DHCP)</a:t>
              </a:r>
            </a:p>
          </p:txBody>
        </p:sp>
        <p:grpSp>
          <p:nvGrpSpPr>
            <p:cNvPr id="214239" name="Group 356"/>
            <p:cNvGrpSpPr>
              <a:grpSpLocks/>
            </p:cNvGrpSpPr>
            <p:nvPr/>
          </p:nvGrpSpPr>
          <p:grpSpPr bwMode="auto">
            <a:xfrm>
              <a:off x="1653422" y="1982680"/>
              <a:ext cx="843032" cy="814871"/>
              <a:chOff x="313" y="1497"/>
              <a:chExt cx="1152" cy="1014"/>
            </a:xfrm>
          </p:grpSpPr>
          <p:pic>
            <p:nvPicPr>
              <p:cNvPr id="214291" name="Picture 354" descr="laptop_stylized_small"/>
              <p:cNvPicPr>
                <a:picLocks noChangeAspect="1" noChangeArrowheads="1"/>
              </p:cNvPicPr>
              <p:nvPr/>
            </p:nvPicPr>
            <p:blipFill>
              <a:blip r:embed="rId2" cstate="print"/>
              <a:srcRect/>
              <a:stretch>
                <a:fillRect/>
              </a:stretch>
            </p:blipFill>
            <p:spPr bwMode="auto">
              <a:xfrm>
                <a:off x="313" y="1727"/>
                <a:ext cx="1152" cy="784"/>
              </a:xfrm>
              <a:prstGeom prst="rect">
                <a:avLst/>
              </a:prstGeom>
              <a:noFill/>
              <a:ln w="9525">
                <a:noFill/>
                <a:miter lim="800000"/>
                <a:headEnd/>
                <a:tailEnd/>
              </a:ln>
            </p:spPr>
          </p:pic>
          <p:pic>
            <p:nvPicPr>
              <p:cNvPr id="214292" name="Picture 355" descr="antenna_stylized"/>
              <p:cNvPicPr>
                <a:picLocks noChangeAspect="1" noChangeArrowheads="1"/>
              </p:cNvPicPr>
              <p:nvPr/>
            </p:nvPicPr>
            <p:blipFill>
              <a:blip r:embed="rId3" cstate="print"/>
              <a:srcRect/>
              <a:stretch>
                <a:fillRect/>
              </a:stretch>
            </p:blipFill>
            <p:spPr bwMode="auto">
              <a:xfrm>
                <a:off x="334" y="1497"/>
                <a:ext cx="1113" cy="650"/>
              </a:xfrm>
              <a:prstGeom prst="rect">
                <a:avLst/>
              </a:prstGeom>
              <a:noFill/>
              <a:ln w="9525">
                <a:noFill/>
                <a:miter lim="800000"/>
                <a:headEnd/>
                <a:tailEnd/>
              </a:ln>
            </p:spPr>
          </p:pic>
        </p:grpSp>
        <p:pic>
          <p:nvPicPr>
            <p:cNvPr id="913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0"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241"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242" name="Rectangle 43"/>
            <p:cNvSpPr>
              <a:spLocks noChangeArrowheads="1"/>
            </p:cNvSpPr>
            <p:nvPr/>
          </p:nvSpPr>
          <p:spPr bwMode="auto">
            <a:xfrm rot="-54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grpSp>
          <p:nvGrpSpPr>
            <p:cNvPr id="214244" name="Group 248"/>
            <p:cNvGrpSpPr>
              <a:grpSpLocks/>
            </p:cNvGrpSpPr>
            <p:nvPr/>
          </p:nvGrpSpPr>
          <p:grpSpPr bwMode="auto">
            <a:xfrm>
              <a:off x="2597285" y="3210128"/>
              <a:ext cx="332569" cy="581078"/>
              <a:chOff x="4140" y="429"/>
              <a:chExt cx="1425" cy="2396"/>
            </a:xfrm>
          </p:grpSpPr>
          <p:sp>
            <p:nvSpPr>
              <p:cNvPr id="214259"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91381"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4261"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4262"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1384"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4264" name="Group 153"/>
              <p:cNvGrpSpPr>
                <a:grpSpLocks/>
              </p:cNvGrpSpPr>
              <p:nvPr/>
            </p:nvGrpSpPr>
            <p:grpSpPr bwMode="auto">
              <a:xfrm>
                <a:off x="4749" y="668"/>
                <a:ext cx="581" cy="145"/>
                <a:chOff x="614" y="2568"/>
                <a:chExt cx="725" cy="139"/>
              </a:xfrm>
            </p:grpSpPr>
            <p:sp>
              <p:nvSpPr>
                <p:cNvPr id="91410"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411"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1386"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4266" name="Group 157"/>
              <p:cNvGrpSpPr>
                <a:grpSpLocks/>
              </p:cNvGrpSpPr>
              <p:nvPr/>
            </p:nvGrpSpPr>
            <p:grpSpPr bwMode="auto">
              <a:xfrm>
                <a:off x="4747" y="994"/>
                <a:ext cx="581" cy="134"/>
                <a:chOff x="614" y="2568"/>
                <a:chExt cx="725" cy="139"/>
              </a:xfrm>
            </p:grpSpPr>
            <p:sp>
              <p:nvSpPr>
                <p:cNvPr id="91408"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409"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1388"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389"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4269" name="Group 162"/>
              <p:cNvGrpSpPr>
                <a:grpSpLocks/>
              </p:cNvGrpSpPr>
              <p:nvPr/>
            </p:nvGrpSpPr>
            <p:grpSpPr bwMode="auto">
              <a:xfrm>
                <a:off x="4735" y="1627"/>
                <a:ext cx="582" cy="151"/>
                <a:chOff x="614" y="2568"/>
                <a:chExt cx="725" cy="139"/>
              </a:xfrm>
            </p:grpSpPr>
            <p:sp>
              <p:nvSpPr>
                <p:cNvPr id="91406"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407"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14270"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4271" name="Group 166"/>
              <p:cNvGrpSpPr>
                <a:grpSpLocks/>
              </p:cNvGrpSpPr>
              <p:nvPr/>
            </p:nvGrpSpPr>
            <p:grpSpPr bwMode="auto">
              <a:xfrm>
                <a:off x="4739" y="1327"/>
                <a:ext cx="582" cy="139"/>
                <a:chOff x="614" y="2568"/>
                <a:chExt cx="725" cy="139"/>
              </a:xfrm>
            </p:grpSpPr>
            <p:sp>
              <p:nvSpPr>
                <p:cNvPr id="91404"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405"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1393"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4273"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4274"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1396"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4276"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91398" name="AutoShape 174"/>
              <p:cNvSpPr>
                <a:spLocks noChangeArrowheads="1"/>
              </p:cNvSpPr>
              <p:nvPr/>
            </p:nvSpPr>
            <p:spPr bwMode="auto">
              <a:xfrm>
                <a:off x="4139" y="2678"/>
                <a:ext cx="1204" cy="16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399"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400"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401"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91402"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403"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4245" name="Group 48"/>
            <p:cNvGrpSpPr>
              <a:grpSpLocks/>
            </p:cNvGrpSpPr>
            <p:nvPr/>
          </p:nvGrpSpPr>
          <p:grpSpPr bwMode="auto">
            <a:xfrm>
              <a:off x="2795471" y="3465563"/>
              <a:ext cx="735669" cy="376863"/>
              <a:chOff x="3600" y="219"/>
              <a:chExt cx="360" cy="175"/>
            </a:xfrm>
          </p:grpSpPr>
          <p:sp>
            <p:nvSpPr>
              <p:cNvPr id="91367"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1368"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1369"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1370"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91371"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4251" name="Group 54"/>
              <p:cNvGrpSpPr>
                <a:grpSpLocks/>
              </p:cNvGrpSpPr>
              <p:nvPr/>
            </p:nvGrpSpPr>
            <p:grpSpPr bwMode="auto">
              <a:xfrm>
                <a:off x="3686" y="244"/>
                <a:ext cx="177" cy="66"/>
                <a:chOff x="2848" y="848"/>
                <a:chExt cx="140" cy="98"/>
              </a:xfrm>
            </p:grpSpPr>
            <p:sp>
              <p:nvSpPr>
                <p:cNvPr id="91377"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1378"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1379"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14252" name="Group 58"/>
              <p:cNvGrpSpPr>
                <a:grpSpLocks/>
              </p:cNvGrpSpPr>
              <p:nvPr/>
            </p:nvGrpSpPr>
            <p:grpSpPr bwMode="auto">
              <a:xfrm flipV="1">
                <a:off x="3686" y="243"/>
                <a:ext cx="177" cy="66"/>
                <a:chOff x="2848" y="848"/>
                <a:chExt cx="140" cy="98"/>
              </a:xfrm>
            </p:grpSpPr>
            <p:sp>
              <p:nvSpPr>
                <p:cNvPr id="91374"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1375"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1376" name="Line 61"/>
                <p:cNvSpPr>
                  <a:spLocks noChangeShapeType="1"/>
                </p:cNvSpPr>
                <p:nvPr/>
              </p:nvSpPr>
              <p:spPr bwMode="auto">
                <a:xfrm>
                  <a:off x="2894" y="853"/>
                  <a:ext cx="52" cy="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sp>
        <p:nvSpPr>
          <p:cNvPr id="91139"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latin typeface="Arial" charset="0"/>
              </a:rPr>
              <a:t>Link </a:t>
            </a:r>
            <a:r>
              <a:rPr lang="en-US" i="0" dirty="0">
                <a:latin typeface="Arial" charset="0"/>
              </a:rPr>
              <a:t>Layer</a:t>
            </a:r>
          </a:p>
        </p:txBody>
      </p:sp>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5-</a:t>
            </a:r>
            <a:fld id="{68BFC042-5916-4A61-9D7A-449F359B8C7C}" type="slidenum">
              <a:rPr lang="en-US"/>
              <a:pPr/>
              <a:t>30</a:t>
            </a:fld>
            <a:endParaRPr lang="en-US"/>
          </a:p>
        </p:txBody>
      </p:sp>
      <p:sp>
        <p:nvSpPr>
          <p:cNvPr id="214020" name="Freeform 236"/>
          <p:cNvSpPr>
            <a:spLocks/>
          </p:cNvSpPr>
          <p:nvPr/>
        </p:nvSpPr>
        <p:spPr bwMode="auto">
          <a:xfrm>
            <a:off x="4751388" y="706438"/>
            <a:ext cx="3759200" cy="2473325"/>
          </a:xfrm>
          <a:custGeom>
            <a:avLst/>
            <a:gdLst>
              <a:gd name="T0" fmla="*/ 2147483647 w 2368"/>
              <a:gd name="T1" fmla="*/ 2147483647 h 1558"/>
              <a:gd name="T2" fmla="*/ 2147483647 w 2368"/>
              <a:gd name="T3" fmla="*/ 2147483647 h 1558"/>
              <a:gd name="T4" fmla="*/ 2147483647 w 2368"/>
              <a:gd name="T5" fmla="*/ 2147483647 h 1558"/>
              <a:gd name="T6" fmla="*/ 2147483647 w 2368"/>
              <a:gd name="T7" fmla="*/ 2147483647 h 1558"/>
              <a:gd name="T8" fmla="*/ 2147483647 w 2368"/>
              <a:gd name="T9" fmla="*/ 2147483647 h 1558"/>
              <a:gd name="T10" fmla="*/ 2147483647 w 2368"/>
              <a:gd name="T11" fmla="*/ 2147483647 h 1558"/>
              <a:gd name="T12" fmla="*/ 2147483647 w 2368"/>
              <a:gd name="T13" fmla="*/ 2147483647 h 1558"/>
              <a:gd name="T14" fmla="*/ 2147483647 w 2368"/>
              <a:gd name="T15" fmla="*/ 2147483647 h 1558"/>
              <a:gd name="T16" fmla="*/ 2147483647 w 2368"/>
              <a:gd name="T17" fmla="*/ 2147483647 h 1558"/>
              <a:gd name="T18" fmla="*/ 2147483647 w 2368"/>
              <a:gd name="T19" fmla="*/ 2147483647 h 1558"/>
              <a:gd name="T20" fmla="*/ 2147483647 w 2368"/>
              <a:gd name="T21" fmla="*/ 2147483647 h 1558"/>
              <a:gd name="T22" fmla="*/ 2147483647 w 2368"/>
              <a:gd name="T23" fmla="*/ 2147483647 h 1558"/>
              <a:gd name="T24" fmla="*/ 2147483647 w 2368"/>
              <a:gd name="T25" fmla="*/ 2147483647 h 1558"/>
              <a:gd name="T26" fmla="*/ 2147483647 w 2368"/>
              <a:gd name="T27" fmla="*/ 2147483647 h 1558"/>
              <a:gd name="T28" fmla="*/ 2147483647 w 2368"/>
              <a:gd name="T29" fmla="*/ 2147483647 h 1558"/>
              <a:gd name="T30" fmla="*/ 2147483647 w 2368"/>
              <a:gd name="T31" fmla="*/ 2147483647 h 1558"/>
              <a:gd name="T32" fmla="*/ 2147483647 w 2368"/>
              <a:gd name="T33" fmla="*/ 2147483647 h 1558"/>
              <a:gd name="T34" fmla="*/ 2147483647 w 2368"/>
              <a:gd name="T35" fmla="*/ 2147483647 h 1558"/>
              <a:gd name="T36" fmla="*/ 2147483647 w 2368"/>
              <a:gd name="T37" fmla="*/ 2147483647 h 1558"/>
              <a:gd name="T38" fmla="*/ 2147483647 w 2368"/>
              <a:gd name="T39" fmla="*/ 2147483647 h 1558"/>
              <a:gd name="T40" fmla="*/ 2147483647 w 2368"/>
              <a:gd name="T41" fmla="*/ 2147483647 h 1558"/>
              <a:gd name="T42" fmla="*/ 2147483647 w 2368"/>
              <a:gd name="T43" fmla="*/ 2147483647 h 1558"/>
              <a:gd name="T44" fmla="*/ 2147483647 w 2368"/>
              <a:gd name="T45" fmla="*/ 2147483647 h 15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68" h="1558">
                <a:moveTo>
                  <a:pt x="84" y="632"/>
                </a:moveTo>
                <a:cubicBezTo>
                  <a:pt x="51" y="704"/>
                  <a:pt x="28" y="747"/>
                  <a:pt x="16" y="809"/>
                </a:cubicBezTo>
                <a:cubicBezTo>
                  <a:pt x="4" y="871"/>
                  <a:pt x="0" y="949"/>
                  <a:pt x="9" y="1005"/>
                </a:cubicBezTo>
                <a:cubicBezTo>
                  <a:pt x="18" y="1061"/>
                  <a:pt x="44" y="1087"/>
                  <a:pt x="70" y="1147"/>
                </a:cubicBezTo>
                <a:cubicBezTo>
                  <a:pt x="96" y="1207"/>
                  <a:pt x="130" y="1314"/>
                  <a:pt x="165" y="1364"/>
                </a:cubicBezTo>
                <a:cubicBezTo>
                  <a:pt x="200" y="1414"/>
                  <a:pt x="223" y="1428"/>
                  <a:pt x="280" y="1446"/>
                </a:cubicBezTo>
                <a:cubicBezTo>
                  <a:pt x="337" y="1464"/>
                  <a:pt x="397" y="1472"/>
                  <a:pt x="510" y="1473"/>
                </a:cubicBezTo>
                <a:cubicBezTo>
                  <a:pt x="623" y="1474"/>
                  <a:pt x="854" y="1457"/>
                  <a:pt x="958" y="1452"/>
                </a:cubicBezTo>
                <a:cubicBezTo>
                  <a:pt x="1062" y="1447"/>
                  <a:pt x="1065" y="1440"/>
                  <a:pt x="1134" y="1446"/>
                </a:cubicBezTo>
                <a:cubicBezTo>
                  <a:pt x="1203" y="1452"/>
                  <a:pt x="1293" y="1468"/>
                  <a:pt x="1371" y="1486"/>
                </a:cubicBezTo>
                <a:cubicBezTo>
                  <a:pt x="1449" y="1504"/>
                  <a:pt x="1495" y="1550"/>
                  <a:pt x="1601" y="1554"/>
                </a:cubicBezTo>
                <a:cubicBezTo>
                  <a:pt x="1707" y="1558"/>
                  <a:pt x="1893" y="1556"/>
                  <a:pt x="2008" y="1513"/>
                </a:cubicBezTo>
                <a:cubicBezTo>
                  <a:pt x="2123" y="1470"/>
                  <a:pt x="2236" y="1409"/>
                  <a:pt x="2293" y="1297"/>
                </a:cubicBezTo>
                <a:cubicBezTo>
                  <a:pt x="2350" y="1185"/>
                  <a:pt x="2339" y="950"/>
                  <a:pt x="2347" y="843"/>
                </a:cubicBezTo>
                <a:cubicBezTo>
                  <a:pt x="2355" y="736"/>
                  <a:pt x="2368" y="717"/>
                  <a:pt x="2340" y="653"/>
                </a:cubicBezTo>
                <a:cubicBezTo>
                  <a:pt x="2312" y="589"/>
                  <a:pt x="2247" y="537"/>
                  <a:pt x="2177" y="456"/>
                </a:cubicBezTo>
                <a:cubicBezTo>
                  <a:pt x="2107" y="375"/>
                  <a:pt x="2016" y="235"/>
                  <a:pt x="1920" y="165"/>
                </a:cubicBezTo>
                <a:cubicBezTo>
                  <a:pt x="1824" y="95"/>
                  <a:pt x="1716" y="61"/>
                  <a:pt x="1601" y="36"/>
                </a:cubicBezTo>
                <a:cubicBezTo>
                  <a:pt x="1486" y="11"/>
                  <a:pt x="1343" y="0"/>
                  <a:pt x="1229" y="16"/>
                </a:cubicBezTo>
                <a:cubicBezTo>
                  <a:pt x="1115" y="32"/>
                  <a:pt x="1042" y="90"/>
                  <a:pt x="917" y="131"/>
                </a:cubicBezTo>
                <a:cubicBezTo>
                  <a:pt x="792" y="172"/>
                  <a:pt x="595" y="219"/>
                  <a:pt x="477" y="260"/>
                </a:cubicBezTo>
                <a:cubicBezTo>
                  <a:pt x="359" y="301"/>
                  <a:pt x="280" y="311"/>
                  <a:pt x="212" y="375"/>
                </a:cubicBezTo>
                <a:cubicBezTo>
                  <a:pt x="144" y="439"/>
                  <a:pt x="117" y="560"/>
                  <a:pt x="84" y="632"/>
                </a:cubicBezTo>
                <a:close/>
              </a:path>
            </a:pathLst>
          </a:custGeom>
          <a:solidFill>
            <a:srgbClr val="00CCFF"/>
          </a:solidFill>
          <a:ln w="9525" cap="flat" cmpd="sng">
            <a:noFill/>
            <a:prstDash val="solid"/>
            <a:round/>
            <a:headEnd/>
            <a:tailEnd/>
          </a:ln>
          <a:effectLst/>
        </p:spPr>
        <p:txBody>
          <a:bodyPr wrap="none"/>
          <a:lstStyle/>
          <a:p>
            <a:endParaRPr lang="en-US"/>
          </a:p>
        </p:txBody>
      </p:sp>
      <p:grpSp>
        <p:nvGrpSpPr>
          <p:cNvPr id="214021" name="Group 44"/>
          <p:cNvGrpSpPr>
            <a:grpSpLocks/>
          </p:cNvGrpSpPr>
          <p:nvPr/>
        </p:nvGrpSpPr>
        <p:grpSpPr bwMode="auto">
          <a:xfrm>
            <a:off x="1195388" y="1081088"/>
            <a:ext cx="976312" cy="1460500"/>
            <a:chOff x="651" y="681"/>
            <a:chExt cx="615" cy="920"/>
          </a:xfrm>
        </p:grpSpPr>
        <p:sp>
          <p:nvSpPr>
            <p:cNvPr id="214225" name="Freeform 45"/>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4226" name="Group 46"/>
            <p:cNvGrpSpPr>
              <a:grpSpLocks/>
            </p:cNvGrpSpPr>
            <p:nvPr/>
          </p:nvGrpSpPr>
          <p:grpSpPr bwMode="auto">
            <a:xfrm>
              <a:off x="651" y="681"/>
              <a:ext cx="500" cy="828"/>
              <a:chOff x="569" y="2954"/>
              <a:chExt cx="500" cy="828"/>
            </a:xfrm>
          </p:grpSpPr>
          <p:sp>
            <p:nvSpPr>
              <p:cNvPr id="91348" name="Rectangle 47"/>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49" name="Text Box 48"/>
              <p:cNvSpPr txBox="1">
                <a:spLocks noChangeArrowheads="1"/>
              </p:cNvSpPr>
              <p:nvPr/>
            </p:nvSpPr>
            <p:spPr bwMode="auto">
              <a:xfrm>
                <a:off x="639" y="2954"/>
                <a:ext cx="385"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latin typeface="Arial" charset="0"/>
                  </a:rPr>
                  <a:t>DNS</a:t>
                </a:r>
              </a:p>
              <a:p>
                <a:pPr algn="ctr">
                  <a:defRPr/>
                </a:pPr>
                <a:r>
                  <a:rPr lang="en-US" sz="1600" i="0" smtClean="0">
                    <a:latin typeface="Arial" charset="0"/>
                  </a:rPr>
                  <a:t>UDP</a:t>
                </a:r>
              </a:p>
              <a:p>
                <a:pPr algn="ctr">
                  <a:defRPr/>
                </a:pPr>
                <a:r>
                  <a:rPr lang="en-US" sz="1600" i="0" smtClean="0">
                    <a:latin typeface="Arial" charset="0"/>
                  </a:rPr>
                  <a:t>IP</a:t>
                </a:r>
              </a:p>
              <a:p>
                <a:pPr algn="ctr">
                  <a:defRPr/>
                </a:pPr>
                <a:r>
                  <a:rPr lang="en-US" sz="1600" i="0" smtClean="0">
                    <a:latin typeface="Arial" charset="0"/>
                  </a:rPr>
                  <a:t>Eth</a:t>
                </a:r>
              </a:p>
              <a:p>
                <a:pPr algn="ctr">
                  <a:defRPr/>
                </a:pPr>
                <a:r>
                  <a:rPr lang="en-US" sz="1600" i="0" smtClean="0">
                    <a:latin typeface="Arial" charset="0"/>
                  </a:rPr>
                  <a:t>Phy</a:t>
                </a:r>
              </a:p>
            </p:txBody>
          </p:sp>
          <p:sp>
            <p:nvSpPr>
              <p:cNvPr id="91350" name="Line 49"/>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1351" name="Line 50"/>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1352" name="Line 51"/>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1353" name="Line 52"/>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5589" name="Group 53"/>
          <p:cNvGrpSpPr>
            <a:grpSpLocks/>
          </p:cNvGrpSpPr>
          <p:nvPr/>
        </p:nvGrpSpPr>
        <p:grpSpPr bwMode="auto">
          <a:xfrm>
            <a:off x="520700" y="1162050"/>
            <a:ext cx="460375" cy="244475"/>
            <a:chOff x="844" y="3337"/>
            <a:chExt cx="290" cy="154"/>
          </a:xfrm>
        </p:grpSpPr>
        <p:sp>
          <p:nvSpPr>
            <p:cNvPr id="91344" name="Rectangle 5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45" name="Text Box 55"/>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chemeClr val="bg1"/>
                  </a:solidFill>
                  <a:latin typeface="Arial" charset="0"/>
                </a:rPr>
                <a:t>DNS</a:t>
              </a:r>
            </a:p>
          </p:txBody>
        </p:sp>
      </p:grpSp>
      <p:grpSp>
        <p:nvGrpSpPr>
          <p:cNvPr id="214023" name="Group 58"/>
          <p:cNvGrpSpPr>
            <a:grpSpLocks/>
          </p:cNvGrpSpPr>
          <p:nvPr/>
        </p:nvGrpSpPr>
        <p:grpSpPr bwMode="auto">
          <a:xfrm>
            <a:off x="460375" y="1387475"/>
            <a:ext cx="561975" cy="244475"/>
            <a:chOff x="740" y="3209"/>
            <a:chExt cx="354" cy="154"/>
          </a:xfrm>
        </p:grpSpPr>
        <p:grpSp>
          <p:nvGrpSpPr>
            <p:cNvPr id="214218" name="Group 59"/>
            <p:cNvGrpSpPr>
              <a:grpSpLocks/>
            </p:cNvGrpSpPr>
            <p:nvPr/>
          </p:nvGrpSpPr>
          <p:grpSpPr bwMode="auto">
            <a:xfrm>
              <a:off x="794" y="3209"/>
              <a:ext cx="290" cy="154"/>
              <a:chOff x="844" y="3337"/>
              <a:chExt cx="290" cy="154"/>
            </a:xfrm>
          </p:grpSpPr>
          <p:sp>
            <p:nvSpPr>
              <p:cNvPr id="91342" name="Rectangle 6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43" name="Text Box 61"/>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chemeClr val="bg1"/>
                    </a:solidFill>
                    <a:latin typeface="Arial" charset="0"/>
                  </a:rPr>
                  <a:t>DNS</a:t>
                </a:r>
              </a:p>
            </p:txBody>
          </p:sp>
        </p:grpSp>
        <p:sp>
          <p:nvSpPr>
            <p:cNvPr id="91340" name="Rectangle 62"/>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41" name="Rectangle 63"/>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4024" name="Group 64"/>
          <p:cNvGrpSpPr>
            <a:grpSpLocks/>
          </p:cNvGrpSpPr>
          <p:nvPr/>
        </p:nvGrpSpPr>
        <p:grpSpPr bwMode="auto">
          <a:xfrm>
            <a:off x="460375" y="1622425"/>
            <a:ext cx="561975" cy="244475"/>
            <a:chOff x="836" y="3305"/>
            <a:chExt cx="354" cy="154"/>
          </a:xfrm>
        </p:grpSpPr>
        <p:grpSp>
          <p:nvGrpSpPr>
            <p:cNvPr id="214212" name="Group 65"/>
            <p:cNvGrpSpPr>
              <a:grpSpLocks/>
            </p:cNvGrpSpPr>
            <p:nvPr/>
          </p:nvGrpSpPr>
          <p:grpSpPr bwMode="auto">
            <a:xfrm>
              <a:off x="890" y="3305"/>
              <a:ext cx="290" cy="154"/>
              <a:chOff x="844" y="3337"/>
              <a:chExt cx="290" cy="154"/>
            </a:xfrm>
          </p:grpSpPr>
          <p:sp>
            <p:nvSpPr>
              <p:cNvPr id="91337" name="Rectangle 6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38" name="Text Box 67"/>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chemeClr val="bg1"/>
                    </a:solidFill>
                    <a:latin typeface="Arial" charset="0"/>
                  </a:rPr>
                  <a:t>DNS</a:t>
                </a:r>
              </a:p>
            </p:txBody>
          </p:sp>
        </p:grpSp>
        <p:grpSp>
          <p:nvGrpSpPr>
            <p:cNvPr id="214213" name="Group 68"/>
            <p:cNvGrpSpPr>
              <a:grpSpLocks/>
            </p:cNvGrpSpPr>
            <p:nvPr/>
          </p:nvGrpSpPr>
          <p:grpSpPr bwMode="auto">
            <a:xfrm>
              <a:off x="836" y="3334"/>
              <a:ext cx="354" cy="94"/>
              <a:chOff x="836" y="3334"/>
              <a:chExt cx="354" cy="94"/>
            </a:xfrm>
          </p:grpSpPr>
          <p:sp>
            <p:nvSpPr>
              <p:cNvPr id="91335" name="Rectangle 69"/>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36" name="Rectangle 70"/>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14025" name="Group 71"/>
          <p:cNvGrpSpPr>
            <a:grpSpLocks/>
          </p:cNvGrpSpPr>
          <p:nvPr/>
        </p:nvGrpSpPr>
        <p:grpSpPr bwMode="auto">
          <a:xfrm>
            <a:off x="280988" y="1654175"/>
            <a:ext cx="762000" cy="177800"/>
            <a:chOff x="627" y="3377"/>
            <a:chExt cx="480" cy="112"/>
          </a:xfrm>
        </p:grpSpPr>
        <p:sp>
          <p:nvSpPr>
            <p:cNvPr id="91331" name="Rectangle 7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32" name="Rectangle 7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4026" name="Group 74"/>
          <p:cNvGrpSpPr>
            <a:grpSpLocks/>
          </p:cNvGrpSpPr>
          <p:nvPr/>
        </p:nvGrpSpPr>
        <p:grpSpPr bwMode="auto">
          <a:xfrm>
            <a:off x="85725" y="1885950"/>
            <a:ext cx="1081088" cy="244475"/>
            <a:chOff x="504" y="3523"/>
            <a:chExt cx="681" cy="154"/>
          </a:xfrm>
        </p:grpSpPr>
        <p:grpSp>
          <p:nvGrpSpPr>
            <p:cNvPr id="214197" name="Group 75"/>
            <p:cNvGrpSpPr>
              <a:grpSpLocks/>
            </p:cNvGrpSpPr>
            <p:nvPr/>
          </p:nvGrpSpPr>
          <p:grpSpPr bwMode="auto">
            <a:xfrm>
              <a:off x="623" y="3523"/>
              <a:ext cx="480" cy="154"/>
              <a:chOff x="723" y="3453"/>
              <a:chExt cx="480" cy="154"/>
            </a:xfrm>
          </p:grpSpPr>
          <p:grpSp>
            <p:nvGrpSpPr>
              <p:cNvPr id="214201" name="Group 76"/>
              <p:cNvGrpSpPr>
                <a:grpSpLocks/>
              </p:cNvGrpSpPr>
              <p:nvPr/>
            </p:nvGrpSpPr>
            <p:grpSpPr bwMode="auto">
              <a:xfrm>
                <a:off x="836" y="3453"/>
                <a:ext cx="354" cy="154"/>
                <a:chOff x="836" y="3305"/>
                <a:chExt cx="354" cy="154"/>
              </a:xfrm>
            </p:grpSpPr>
            <p:grpSp>
              <p:nvGrpSpPr>
                <p:cNvPr id="214204" name="Group 77"/>
                <p:cNvGrpSpPr>
                  <a:grpSpLocks/>
                </p:cNvGrpSpPr>
                <p:nvPr/>
              </p:nvGrpSpPr>
              <p:grpSpPr bwMode="auto">
                <a:xfrm>
                  <a:off x="890" y="3305"/>
                  <a:ext cx="290" cy="154"/>
                  <a:chOff x="844" y="3337"/>
                  <a:chExt cx="290" cy="154"/>
                </a:xfrm>
              </p:grpSpPr>
              <p:sp>
                <p:nvSpPr>
                  <p:cNvPr id="91329" name="Rectangle 7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30" name="Text Box 79"/>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chemeClr val="bg1"/>
                        </a:solidFill>
                        <a:latin typeface="Arial" charset="0"/>
                      </a:rPr>
                      <a:t>DNS</a:t>
                    </a:r>
                  </a:p>
                </p:txBody>
              </p:sp>
            </p:grpSp>
            <p:grpSp>
              <p:nvGrpSpPr>
                <p:cNvPr id="214205" name="Group 80"/>
                <p:cNvGrpSpPr>
                  <a:grpSpLocks/>
                </p:cNvGrpSpPr>
                <p:nvPr/>
              </p:nvGrpSpPr>
              <p:grpSpPr bwMode="auto">
                <a:xfrm>
                  <a:off x="836" y="3334"/>
                  <a:ext cx="354" cy="94"/>
                  <a:chOff x="836" y="3334"/>
                  <a:chExt cx="354" cy="94"/>
                </a:xfrm>
              </p:grpSpPr>
              <p:sp>
                <p:nvSpPr>
                  <p:cNvPr id="91327" name="Rectangle 8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28" name="Rectangle 8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91323" name="Rectangle 8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24" name="Rectangle 8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1319" name="Rectangle 85"/>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20" name="Rectangle 86"/>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21" name="Rectangle 87"/>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1148" name="AutoShape 88"/>
          <p:cNvSpPr>
            <a:spLocks noChangeArrowheads="1"/>
          </p:cNvSpPr>
          <p:nvPr/>
        </p:nvSpPr>
        <p:spPr bwMode="auto">
          <a:xfrm>
            <a:off x="628650" y="1162050"/>
            <a:ext cx="381000" cy="1166813"/>
          </a:xfrm>
          <a:prstGeom prst="downArrow">
            <a:avLst>
              <a:gd name="adj1" fmla="val 54167"/>
              <a:gd name="adj2" fmla="val 49170"/>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05625" name="Group 89"/>
          <p:cNvGrpSpPr>
            <a:grpSpLocks/>
          </p:cNvGrpSpPr>
          <p:nvPr/>
        </p:nvGrpSpPr>
        <p:grpSpPr bwMode="auto">
          <a:xfrm>
            <a:off x="650875" y="2389188"/>
            <a:ext cx="1081088" cy="244475"/>
            <a:chOff x="504" y="3523"/>
            <a:chExt cx="681" cy="154"/>
          </a:xfrm>
        </p:grpSpPr>
        <p:grpSp>
          <p:nvGrpSpPr>
            <p:cNvPr id="214184" name="Group 90"/>
            <p:cNvGrpSpPr>
              <a:grpSpLocks/>
            </p:cNvGrpSpPr>
            <p:nvPr/>
          </p:nvGrpSpPr>
          <p:grpSpPr bwMode="auto">
            <a:xfrm>
              <a:off x="623" y="3523"/>
              <a:ext cx="480" cy="154"/>
              <a:chOff x="723" y="3453"/>
              <a:chExt cx="480" cy="154"/>
            </a:xfrm>
          </p:grpSpPr>
          <p:grpSp>
            <p:nvGrpSpPr>
              <p:cNvPr id="214188" name="Group 91"/>
              <p:cNvGrpSpPr>
                <a:grpSpLocks/>
              </p:cNvGrpSpPr>
              <p:nvPr/>
            </p:nvGrpSpPr>
            <p:grpSpPr bwMode="auto">
              <a:xfrm>
                <a:off x="836" y="3453"/>
                <a:ext cx="354" cy="154"/>
                <a:chOff x="836" y="3305"/>
                <a:chExt cx="354" cy="154"/>
              </a:xfrm>
            </p:grpSpPr>
            <p:grpSp>
              <p:nvGrpSpPr>
                <p:cNvPr id="214191" name="Group 92"/>
                <p:cNvGrpSpPr>
                  <a:grpSpLocks/>
                </p:cNvGrpSpPr>
                <p:nvPr/>
              </p:nvGrpSpPr>
              <p:grpSpPr bwMode="auto">
                <a:xfrm>
                  <a:off x="890" y="3305"/>
                  <a:ext cx="290" cy="154"/>
                  <a:chOff x="844" y="3337"/>
                  <a:chExt cx="290" cy="154"/>
                </a:xfrm>
              </p:grpSpPr>
              <p:sp>
                <p:nvSpPr>
                  <p:cNvPr id="91316" name="Rectangle 9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17" name="Text Box 94"/>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chemeClr val="bg1"/>
                        </a:solidFill>
                        <a:latin typeface="Arial" charset="0"/>
                      </a:rPr>
                      <a:t>DNS</a:t>
                    </a:r>
                  </a:p>
                </p:txBody>
              </p:sp>
            </p:grpSp>
            <p:grpSp>
              <p:nvGrpSpPr>
                <p:cNvPr id="214192" name="Group 95"/>
                <p:cNvGrpSpPr>
                  <a:grpSpLocks/>
                </p:cNvGrpSpPr>
                <p:nvPr/>
              </p:nvGrpSpPr>
              <p:grpSpPr bwMode="auto">
                <a:xfrm>
                  <a:off x="836" y="3334"/>
                  <a:ext cx="354" cy="94"/>
                  <a:chOff x="836" y="3334"/>
                  <a:chExt cx="354" cy="94"/>
                </a:xfrm>
              </p:grpSpPr>
              <p:sp>
                <p:nvSpPr>
                  <p:cNvPr id="91314" name="Rectangle 9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15" name="Rectangle 9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91310" name="Rectangle 98"/>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11" name="Rectangle 99"/>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1306" name="Rectangle 100"/>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07" name="Rectangle 101"/>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308" name="Rectangle 102"/>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05639" name="Rectangle 103"/>
          <p:cNvSpPr>
            <a:spLocks noChangeArrowheads="1"/>
          </p:cNvSpPr>
          <p:nvPr/>
        </p:nvSpPr>
        <p:spPr bwMode="auto">
          <a:xfrm>
            <a:off x="549275" y="4376738"/>
            <a:ext cx="3892550" cy="1306512"/>
          </a:xfrm>
          <a:prstGeom prst="rect">
            <a:avLst/>
          </a:prstGeom>
          <a:noFill/>
          <a:ln w="9525">
            <a:noFill/>
            <a:miter lim="800000"/>
            <a:headEnd/>
            <a:tailEnd/>
          </a:ln>
          <a:effectLst/>
        </p:spPr>
        <p:txBody>
          <a:bodyPr/>
          <a:lstStyle/>
          <a:p>
            <a:pPr marL="342900" indent="-342900">
              <a:lnSpc>
                <a:spcPct val="90000"/>
              </a:lnSpc>
              <a:spcBef>
                <a:spcPct val="20000"/>
              </a:spcBef>
              <a:buClr>
                <a:srgbClr val="000099"/>
              </a:buClr>
              <a:buSzPct val="75000"/>
              <a:buFont typeface="Wingdings" pitchFamily="2" charset="2"/>
              <a:buChar char="v"/>
            </a:pPr>
            <a:r>
              <a:rPr lang="en-US" sz="2200" i="0">
                <a:latin typeface="Gill Sans MT" pitchFamily="34" charset="0"/>
              </a:rPr>
              <a:t>IP datagram containing DNS query forwarded via LAN switch from client to 1</a:t>
            </a:r>
            <a:r>
              <a:rPr lang="en-US" sz="2200" i="0" baseline="30000">
                <a:latin typeface="Gill Sans MT" pitchFamily="34" charset="0"/>
              </a:rPr>
              <a:t>st</a:t>
            </a:r>
            <a:r>
              <a:rPr lang="en-US" sz="2200" i="0">
                <a:latin typeface="Gill Sans MT" pitchFamily="34" charset="0"/>
              </a:rPr>
              <a:t> hop router</a:t>
            </a:r>
          </a:p>
          <a:p>
            <a:pPr marL="342900" indent="-342900">
              <a:lnSpc>
                <a:spcPct val="90000"/>
              </a:lnSpc>
              <a:spcBef>
                <a:spcPct val="20000"/>
              </a:spcBef>
              <a:buClr>
                <a:srgbClr val="000099"/>
              </a:buClr>
              <a:buSzPct val="75000"/>
              <a:buFont typeface="Wingdings" pitchFamily="2" charset="2"/>
              <a:buNone/>
            </a:pPr>
            <a:endParaRPr lang="en-US" sz="2000" i="0"/>
          </a:p>
        </p:txBody>
      </p:sp>
      <p:sp>
        <p:nvSpPr>
          <p:cNvPr id="705640" name="Rectangle 104"/>
          <p:cNvSpPr>
            <a:spLocks noChangeArrowheads="1"/>
          </p:cNvSpPr>
          <p:nvPr/>
        </p:nvSpPr>
        <p:spPr bwMode="auto">
          <a:xfrm>
            <a:off x="4659313" y="3663950"/>
            <a:ext cx="4386262" cy="1563688"/>
          </a:xfrm>
          <a:prstGeom prst="rect">
            <a:avLst/>
          </a:prstGeom>
          <a:noFill/>
          <a:ln w="9525">
            <a:noFill/>
            <a:miter lim="800000"/>
            <a:headEnd/>
            <a:tailEnd/>
          </a:ln>
          <a:effectLst/>
        </p:spPr>
        <p:txBody>
          <a:bodyPr/>
          <a:lstStyle/>
          <a:p>
            <a:pPr marL="342900" indent="-342900">
              <a:lnSpc>
                <a:spcPct val="90000"/>
              </a:lnSpc>
              <a:spcBef>
                <a:spcPct val="20000"/>
              </a:spcBef>
              <a:buClr>
                <a:srgbClr val="000099"/>
              </a:buClr>
              <a:buSzPct val="75000"/>
              <a:buFont typeface="Wingdings" pitchFamily="2" charset="2"/>
              <a:buChar char="v"/>
              <a:defRPr/>
            </a:pPr>
            <a:r>
              <a:rPr lang="en-US" sz="2200" i="0" dirty="0">
                <a:latin typeface="+mn-lt"/>
                <a:ea typeface="+mn-ea"/>
              </a:rPr>
              <a:t>IP datagram forwarded from campus network into </a:t>
            </a:r>
            <a:r>
              <a:rPr lang="en-US" sz="2200" i="0" dirty="0" err="1">
                <a:latin typeface="+mn-lt"/>
                <a:ea typeface="+mn-ea"/>
              </a:rPr>
              <a:t>comcast</a:t>
            </a:r>
            <a:r>
              <a:rPr lang="en-US" sz="2200" i="0" dirty="0">
                <a:latin typeface="+mn-lt"/>
                <a:ea typeface="+mn-ea"/>
              </a:rPr>
              <a:t> network, routed (tables created by </a:t>
            </a:r>
            <a:r>
              <a:rPr lang="en-US" sz="2200" dirty="0">
                <a:solidFill>
                  <a:srgbClr val="C00000"/>
                </a:solidFill>
                <a:latin typeface="+mn-lt"/>
                <a:ea typeface="+mn-ea"/>
              </a:rPr>
              <a:t>RIP, OSPF, IS-IS</a:t>
            </a:r>
            <a:r>
              <a:rPr lang="en-US" sz="2200" i="0" dirty="0">
                <a:solidFill>
                  <a:srgbClr val="C00000"/>
                </a:solidFill>
                <a:latin typeface="+mn-lt"/>
                <a:ea typeface="+mn-ea"/>
              </a:rPr>
              <a:t> </a:t>
            </a:r>
            <a:r>
              <a:rPr lang="en-US" sz="2200" i="0" dirty="0">
                <a:latin typeface="+mn-lt"/>
                <a:ea typeface="+mn-ea"/>
              </a:rPr>
              <a:t>and/or </a:t>
            </a:r>
            <a:r>
              <a:rPr lang="en-US" sz="2200" dirty="0">
                <a:solidFill>
                  <a:srgbClr val="C00000"/>
                </a:solidFill>
                <a:latin typeface="+mn-lt"/>
                <a:ea typeface="+mn-ea"/>
              </a:rPr>
              <a:t>BGP</a:t>
            </a:r>
            <a:r>
              <a:rPr lang="en-US" sz="2200" i="0" dirty="0">
                <a:latin typeface="+mn-lt"/>
                <a:ea typeface="+mn-ea"/>
              </a:rPr>
              <a:t> routing protocols) to DNS server</a:t>
            </a:r>
          </a:p>
        </p:txBody>
      </p:sp>
      <p:sp>
        <p:nvSpPr>
          <p:cNvPr id="705641" name="Rectangle 105"/>
          <p:cNvSpPr>
            <a:spLocks noChangeArrowheads="1"/>
          </p:cNvSpPr>
          <p:nvPr/>
        </p:nvSpPr>
        <p:spPr bwMode="auto">
          <a:xfrm>
            <a:off x="4657725" y="5297488"/>
            <a:ext cx="3802063" cy="1292225"/>
          </a:xfrm>
          <a:prstGeom prst="rect">
            <a:avLst/>
          </a:prstGeom>
          <a:noFill/>
          <a:ln w="9525">
            <a:noFill/>
            <a:miter lim="800000"/>
            <a:headEnd/>
            <a:tailEnd/>
          </a:ln>
          <a:effectLst/>
        </p:spPr>
        <p:txBody>
          <a:bodyPr/>
          <a:lstStyle/>
          <a:p>
            <a:pPr marL="342900" indent="-342900">
              <a:lnSpc>
                <a:spcPct val="90000"/>
              </a:lnSpc>
              <a:spcBef>
                <a:spcPct val="20000"/>
              </a:spcBef>
              <a:buClr>
                <a:srgbClr val="000099"/>
              </a:buClr>
              <a:buSzPct val="75000"/>
              <a:buFont typeface="Wingdings" pitchFamily="2" charset="2"/>
              <a:buChar char="v"/>
            </a:pPr>
            <a:r>
              <a:rPr lang="en-US" sz="2200" i="0">
                <a:latin typeface="Gill Sans MT" pitchFamily="34" charset="0"/>
              </a:rPr>
              <a:t>demux</a:t>
            </a:r>
            <a:r>
              <a:rPr lang="ja-JP" altLang="en-US" sz="2200" i="0">
                <a:latin typeface="Gill Sans MT" pitchFamily="34" charset="0"/>
              </a:rPr>
              <a:t>’</a:t>
            </a:r>
            <a:r>
              <a:rPr lang="en-US" altLang="ja-JP" sz="2200" i="0">
                <a:latin typeface="Gill Sans MT" pitchFamily="34" charset="0"/>
              </a:rPr>
              <a:t>ed to DNS server</a:t>
            </a:r>
          </a:p>
          <a:p>
            <a:pPr marL="342900" indent="-342900">
              <a:lnSpc>
                <a:spcPct val="90000"/>
              </a:lnSpc>
              <a:spcBef>
                <a:spcPct val="20000"/>
              </a:spcBef>
              <a:buClr>
                <a:srgbClr val="000099"/>
              </a:buClr>
              <a:buSzPct val="75000"/>
              <a:buFont typeface="Wingdings" pitchFamily="2" charset="2"/>
              <a:buChar char="v"/>
            </a:pPr>
            <a:r>
              <a:rPr lang="en-US" sz="2200" i="0">
                <a:latin typeface="Gill Sans MT" pitchFamily="34" charset="0"/>
              </a:rPr>
              <a:t>DNS server replies to client with IP address of www.google.com </a:t>
            </a:r>
          </a:p>
        </p:txBody>
      </p:sp>
      <p:grpSp>
        <p:nvGrpSpPr>
          <p:cNvPr id="214032" name="Group 4"/>
          <p:cNvGrpSpPr>
            <a:grpSpLocks/>
          </p:cNvGrpSpPr>
          <p:nvPr/>
        </p:nvGrpSpPr>
        <p:grpSpPr bwMode="auto">
          <a:xfrm>
            <a:off x="5173663" y="2041525"/>
            <a:ext cx="757237" cy="379413"/>
            <a:chOff x="2466" y="2026"/>
            <a:chExt cx="477" cy="282"/>
          </a:xfrm>
        </p:grpSpPr>
        <p:sp>
          <p:nvSpPr>
            <p:cNvPr id="214170" name="Oval 5"/>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pitchFamily="34" charset="0"/>
              </a:endParaRPr>
            </a:p>
          </p:txBody>
        </p:sp>
        <p:sp>
          <p:nvSpPr>
            <p:cNvPr id="214171" name="Line 6"/>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4172" name="Rectangle 7"/>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latin typeface="Times New Roman" pitchFamily="18" charset="0"/>
              </a:endParaRPr>
            </a:p>
          </p:txBody>
        </p:sp>
        <p:sp>
          <p:nvSpPr>
            <p:cNvPr id="214173" name="Oval 8"/>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pitchFamily="34" charset="0"/>
              </a:endParaRPr>
            </a:p>
          </p:txBody>
        </p:sp>
        <p:grpSp>
          <p:nvGrpSpPr>
            <p:cNvPr id="214174" name="Group 9"/>
            <p:cNvGrpSpPr>
              <a:grpSpLocks/>
            </p:cNvGrpSpPr>
            <p:nvPr/>
          </p:nvGrpSpPr>
          <p:grpSpPr bwMode="auto">
            <a:xfrm>
              <a:off x="2581" y="2061"/>
              <a:ext cx="236" cy="94"/>
              <a:chOff x="2848" y="848"/>
              <a:chExt cx="140" cy="98"/>
            </a:xfrm>
          </p:grpSpPr>
          <p:sp>
            <p:nvSpPr>
              <p:cNvPr id="214181" name="Line 10"/>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4182" name="Line 11"/>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4183" name="Line 12"/>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4175" name="Group 13"/>
            <p:cNvGrpSpPr>
              <a:grpSpLocks/>
            </p:cNvGrpSpPr>
            <p:nvPr/>
          </p:nvGrpSpPr>
          <p:grpSpPr bwMode="auto">
            <a:xfrm flipV="1">
              <a:off x="2581" y="2060"/>
              <a:ext cx="236" cy="94"/>
              <a:chOff x="2848" y="848"/>
              <a:chExt cx="140" cy="98"/>
            </a:xfrm>
          </p:grpSpPr>
          <p:sp>
            <p:nvSpPr>
              <p:cNvPr id="214178" name="Line 14"/>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4179" name="Line 15"/>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4180" name="Line 16"/>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4176" name="Line 17"/>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4177" name="Line 18"/>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grpSp>
        <p:nvGrpSpPr>
          <p:cNvPr id="214033" name="Group 19"/>
          <p:cNvGrpSpPr>
            <a:grpSpLocks/>
          </p:cNvGrpSpPr>
          <p:nvPr/>
        </p:nvGrpSpPr>
        <p:grpSpPr bwMode="auto">
          <a:xfrm>
            <a:off x="6538913" y="1787525"/>
            <a:ext cx="757237" cy="379413"/>
            <a:chOff x="2466" y="2026"/>
            <a:chExt cx="477" cy="282"/>
          </a:xfrm>
        </p:grpSpPr>
        <p:sp>
          <p:nvSpPr>
            <p:cNvPr id="214156" name="Oval 2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pitchFamily="34" charset="0"/>
              </a:endParaRPr>
            </a:p>
          </p:txBody>
        </p:sp>
        <p:sp>
          <p:nvSpPr>
            <p:cNvPr id="214157" name="Line 21"/>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4158" name="Rectangle 22"/>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latin typeface="Times New Roman" pitchFamily="18" charset="0"/>
              </a:endParaRPr>
            </a:p>
          </p:txBody>
        </p:sp>
        <p:sp>
          <p:nvSpPr>
            <p:cNvPr id="214159" name="Oval 2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pitchFamily="34" charset="0"/>
              </a:endParaRPr>
            </a:p>
          </p:txBody>
        </p:sp>
        <p:grpSp>
          <p:nvGrpSpPr>
            <p:cNvPr id="214160" name="Group 24"/>
            <p:cNvGrpSpPr>
              <a:grpSpLocks/>
            </p:cNvGrpSpPr>
            <p:nvPr/>
          </p:nvGrpSpPr>
          <p:grpSpPr bwMode="auto">
            <a:xfrm>
              <a:off x="2581" y="2061"/>
              <a:ext cx="236" cy="94"/>
              <a:chOff x="2848" y="848"/>
              <a:chExt cx="140" cy="98"/>
            </a:xfrm>
          </p:grpSpPr>
          <p:sp>
            <p:nvSpPr>
              <p:cNvPr id="214167" name="Line 25"/>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4168" name="Line 26"/>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4169" name="Line 27"/>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4161" name="Group 28"/>
            <p:cNvGrpSpPr>
              <a:grpSpLocks/>
            </p:cNvGrpSpPr>
            <p:nvPr/>
          </p:nvGrpSpPr>
          <p:grpSpPr bwMode="auto">
            <a:xfrm flipV="1">
              <a:off x="2581" y="2060"/>
              <a:ext cx="236" cy="94"/>
              <a:chOff x="2848" y="848"/>
              <a:chExt cx="140" cy="98"/>
            </a:xfrm>
          </p:grpSpPr>
          <p:sp>
            <p:nvSpPr>
              <p:cNvPr id="214164" name="Line 29"/>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4165" name="Line 30"/>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4166" name="Line 31"/>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4162" name="Line 32"/>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4163" name="Line 33"/>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sp>
        <p:nvSpPr>
          <p:cNvPr id="214034" name="Text Box 34"/>
          <p:cNvSpPr txBox="1">
            <a:spLocks noChangeArrowheads="1"/>
          </p:cNvSpPr>
          <p:nvPr/>
        </p:nvSpPr>
        <p:spPr bwMode="auto">
          <a:xfrm>
            <a:off x="5335588" y="2511425"/>
            <a:ext cx="1811337" cy="581025"/>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Comcast network </a:t>
            </a:r>
          </a:p>
          <a:p>
            <a:pPr eaLnBrk="1" hangingPunct="1"/>
            <a:r>
              <a:rPr lang="en-US" sz="1600" i="0">
                <a:solidFill>
                  <a:srgbClr val="000000"/>
                </a:solidFill>
                <a:latin typeface="Arial" pitchFamily="34" charset="0"/>
              </a:rPr>
              <a:t>68.80.0.0/13</a:t>
            </a:r>
          </a:p>
        </p:txBody>
      </p:sp>
      <p:grpSp>
        <p:nvGrpSpPr>
          <p:cNvPr id="214035" name="Group 69"/>
          <p:cNvGrpSpPr>
            <a:grpSpLocks/>
          </p:cNvGrpSpPr>
          <p:nvPr/>
        </p:nvGrpSpPr>
        <p:grpSpPr bwMode="auto">
          <a:xfrm>
            <a:off x="7196138" y="2703513"/>
            <a:ext cx="757237" cy="379412"/>
            <a:chOff x="2466" y="2026"/>
            <a:chExt cx="477" cy="282"/>
          </a:xfrm>
        </p:grpSpPr>
        <p:sp>
          <p:nvSpPr>
            <p:cNvPr id="214142" name="Oval 70"/>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pitchFamily="34" charset="0"/>
              </a:endParaRPr>
            </a:p>
          </p:txBody>
        </p:sp>
        <p:sp>
          <p:nvSpPr>
            <p:cNvPr id="214143" name="Line 71"/>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4144" name="Rectangle 72"/>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latin typeface="Times New Roman" pitchFamily="18" charset="0"/>
              </a:endParaRPr>
            </a:p>
          </p:txBody>
        </p:sp>
        <p:sp>
          <p:nvSpPr>
            <p:cNvPr id="214145" name="Oval 73"/>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latin typeface="Arial" pitchFamily="34" charset="0"/>
              </a:endParaRPr>
            </a:p>
          </p:txBody>
        </p:sp>
        <p:grpSp>
          <p:nvGrpSpPr>
            <p:cNvPr id="214146" name="Group 74"/>
            <p:cNvGrpSpPr>
              <a:grpSpLocks/>
            </p:cNvGrpSpPr>
            <p:nvPr/>
          </p:nvGrpSpPr>
          <p:grpSpPr bwMode="auto">
            <a:xfrm>
              <a:off x="2581" y="2061"/>
              <a:ext cx="236" cy="94"/>
              <a:chOff x="2848" y="848"/>
              <a:chExt cx="140" cy="98"/>
            </a:xfrm>
          </p:grpSpPr>
          <p:sp>
            <p:nvSpPr>
              <p:cNvPr id="214153" name="Line 75"/>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4154" name="Line 76"/>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4155" name="Line 77"/>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4147" name="Group 78"/>
            <p:cNvGrpSpPr>
              <a:grpSpLocks/>
            </p:cNvGrpSpPr>
            <p:nvPr/>
          </p:nvGrpSpPr>
          <p:grpSpPr bwMode="auto">
            <a:xfrm flipV="1">
              <a:off x="2581" y="2060"/>
              <a:ext cx="236" cy="94"/>
              <a:chOff x="2848" y="848"/>
              <a:chExt cx="140" cy="98"/>
            </a:xfrm>
          </p:grpSpPr>
          <p:sp>
            <p:nvSpPr>
              <p:cNvPr id="214150" name="Line 79"/>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4151" name="Line 80"/>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4152" name="Line 81"/>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4148" name="Line 82"/>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4149" name="Line 83"/>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sp>
        <p:nvSpPr>
          <p:cNvPr id="214036" name="Line 93"/>
          <p:cNvSpPr>
            <a:spLocks noChangeShapeType="1"/>
          </p:cNvSpPr>
          <p:nvPr/>
        </p:nvSpPr>
        <p:spPr bwMode="auto">
          <a:xfrm flipH="1">
            <a:off x="6915150" y="1528763"/>
            <a:ext cx="260350" cy="258762"/>
          </a:xfrm>
          <a:prstGeom prst="line">
            <a:avLst/>
          </a:prstGeom>
          <a:noFill/>
          <a:ln w="9525">
            <a:solidFill>
              <a:srgbClr val="000000"/>
            </a:solidFill>
            <a:round/>
            <a:headEnd/>
            <a:tailEnd/>
          </a:ln>
        </p:spPr>
        <p:txBody>
          <a:bodyPr/>
          <a:lstStyle/>
          <a:p>
            <a:endParaRPr lang="en-US"/>
          </a:p>
        </p:txBody>
      </p:sp>
      <p:sp>
        <p:nvSpPr>
          <p:cNvPr id="214037" name="Text Box 139"/>
          <p:cNvSpPr txBox="1">
            <a:spLocks noChangeArrowheads="1"/>
          </p:cNvSpPr>
          <p:nvPr/>
        </p:nvSpPr>
        <p:spPr bwMode="auto">
          <a:xfrm>
            <a:off x="7367588" y="746125"/>
            <a:ext cx="1233487" cy="581025"/>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DNS server</a:t>
            </a:r>
          </a:p>
          <a:p>
            <a:pPr eaLnBrk="1" hangingPunct="1"/>
            <a:endParaRPr lang="en-US" sz="1600" i="0">
              <a:solidFill>
                <a:srgbClr val="000000"/>
              </a:solidFill>
              <a:latin typeface="Arial" pitchFamily="34" charset="0"/>
            </a:endParaRPr>
          </a:p>
        </p:txBody>
      </p:sp>
      <p:grpSp>
        <p:nvGrpSpPr>
          <p:cNvPr id="214038" name="Group 166"/>
          <p:cNvGrpSpPr>
            <a:grpSpLocks/>
          </p:cNvGrpSpPr>
          <p:nvPr/>
        </p:nvGrpSpPr>
        <p:grpSpPr bwMode="auto">
          <a:xfrm>
            <a:off x="3795713" y="2409825"/>
            <a:ext cx="1576387" cy="1287463"/>
            <a:chOff x="3228" y="1776"/>
            <a:chExt cx="252" cy="96"/>
          </a:xfrm>
        </p:grpSpPr>
        <p:sp>
          <p:nvSpPr>
            <p:cNvPr id="214140" name="Line 164"/>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4141"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4039" name="Group 167"/>
          <p:cNvGrpSpPr>
            <a:grpSpLocks/>
          </p:cNvGrpSpPr>
          <p:nvPr/>
        </p:nvGrpSpPr>
        <p:grpSpPr bwMode="auto">
          <a:xfrm flipH="1">
            <a:off x="5600700" y="2424113"/>
            <a:ext cx="400050" cy="152400"/>
            <a:chOff x="3228" y="1776"/>
            <a:chExt cx="252" cy="96"/>
          </a:xfrm>
        </p:grpSpPr>
        <p:sp>
          <p:nvSpPr>
            <p:cNvPr id="214138" name="Line 168"/>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4139"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4040" name="Group 170"/>
          <p:cNvGrpSpPr>
            <a:grpSpLocks/>
          </p:cNvGrpSpPr>
          <p:nvPr/>
        </p:nvGrpSpPr>
        <p:grpSpPr bwMode="auto">
          <a:xfrm flipH="1" flipV="1">
            <a:off x="5753100" y="1900238"/>
            <a:ext cx="400050" cy="152400"/>
            <a:chOff x="3228" y="1776"/>
            <a:chExt cx="252" cy="96"/>
          </a:xfrm>
        </p:grpSpPr>
        <p:sp>
          <p:nvSpPr>
            <p:cNvPr id="214136" name="Line 171"/>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4137"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4041" name="Group 173"/>
          <p:cNvGrpSpPr>
            <a:grpSpLocks/>
          </p:cNvGrpSpPr>
          <p:nvPr/>
        </p:nvGrpSpPr>
        <p:grpSpPr bwMode="auto">
          <a:xfrm flipH="1" flipV="1">
            <a:off x="7853363" y="2590800"/>
            <a:ext cx="400050" cy="152400"/>
            <a:chOff x="3228" y="1776"/>
            <a:chExt cx="252" cy="96"/>
          </a:xfrm>
        </p:grpSpPr>
        <p:sp>
          <p:nvSpPr>
            <p:cNvPr id="214134" name="Line 174"/>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4135" name="Line 175"/>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4042" name="Group 176"/>
          <p:cNvGrpSpPr>
            <a:grpSpLocks/>
          </p:cNvGrpSpPr>
          <p:nvPr/>
        </p:nvGrpSpPr>
        <p:grpSpPr bwMode="auto">
          <a:xfrm flipV="1">
            <a:off x="7029450" y="2609850"/>
            <a:ext cx="295275" cy="114300"/>
            <a:chOff x="3228" y="1776"/>
            <a:chExt cx="252" cy="96"/>
          </a:xfrm>
        </p:grpSpPr>
        <p:sp>
          <p:nvSpPr>
            <p:cNvPr id="214132" name="Line 177"/>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4133" name="Line 178"/>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4043" name="Group 179"/>
          <p:cNvGrpSpPr>
            <a:grpSpLocks/>
          </p:cNvGrpSpPr>
          <p:nvPr/>
        </p:nvGrpSpPr>
        <p:grpSpPr bwMode="auto">
          <a:xfrm rot="409689" flipH="1" flipV="1">
            <a:off x="7300913" y="1952625"/>
            <a:ext cx="452437" cy="57150"/>
            <a:chOff x="3228" y="1776"/>
            <a:chExt cx="252" cy="96"/>
          </a:xfrm>
        </p:grpSpPr>
        <p:sp>
          <p:nvSpPr>
            <p:cNvPr id="214130" name="Line 180"/>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4131" name="Line 181"/>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4044" name="Group 182"/>
          <p:cNvGrpSpPr>
            <a:grpSpLocks/>
          </p:cNvGrpSpPr>
          <p:nvPr/>
        </p:nvGrpSpPr>
        <p:grpSpPr bwMode="auto">
          <a:xfrm>
            <a:off x="6443663" y="2157413"/>
            <a:ext cx="295275" cy="114300"/>
            <a:chOff x="3228" y="1776"/>
            <a:chExt cx="252" cy="96"/>
          </a:xfrm>
        </p:grpSpPr>
        <p:sp>
          <p:nvSpPr>
            <p:cNvPr id="214128" name="Line 183"/>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4129" name="Line 184"/>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4045" name="Group 185"/>
          <p:cNvGrpSpPr>
            <a:grpSpLocks/>
          </p:cNvGrpSpPr>
          <p:nvPr/>
        </p:nvGrpSpPr>
        <p:grpSpPr bwMode="auto">
          <a:xfrm flipH="1">
            <a:off x="7081838" y="2157413"/>
            <a:ext cx="295275" cy="114300"/>
            <a:chOff x="3228" y="1776"/>
            <a:chExt cx="252" cy="96"/>
          </a:xfrm>
        </p:grpSpPr>
        <p:sp>
          <p:nvSpPr>
            <p:cNvPr id="214126" name="Line 186"/>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4127" name="Line 187"/>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705723" name="Group 187"/>
          <p:cNvGrpSpPr>
            <a:grpSpLocks/>
          </p:cNvGrpSpPr>
          <p:nvPr/>
        </p:nvGrpSpPr>
        <p:grpSpPr bwMode="auto">
          <a:xfrm>
            <a:off x="5980113" y="438150"/>
            <a:ext cx="1316037" cy="1314450"/>
            <a:chOff x="931" y="1941"/>
            <a:chExt cx="829" cy="828"/>
          </a:xfrm>
        </p:grpSpPr>
        <p:sp>
          <p:nvSpPr>
            <p:cNvPr id="214118" name="Freeform 188"/>
            <p:cNvSpPr>
              <a:spLocks/>
            </p:cNvSpPr>
            <p:nvPr/>
          </p:nvSpPr>
          <p:spPr bwMode="auto">
            <a:xfrm>
              <a:off x="1424" y="1965"/>
              <a:ext cx="336" cy="801"/>
            </a:xfrm>
            <a:custGeom>
              <a:avLst/>
              <a:gdLst>
                <a:gd name="T0" fmla="*/ 2 w 551"/>
                <a:gd name="T1" fmla="*/ 0 h 801"/>
                <a:gd name="T2" fmla="*/ 76 w 551"/>
                <a:gd name="T3" fmla="*/ 402 h 801"/>
                <a:gd name="T4" fmla="*/ 1 w 551"/>
                <a:gd name="T5" fmla="*/ 801 h 801"/>
                <a:gd name="T6" fmla="*/ 2 w 551"/>
                <a:gd name="T7" fmla="*/ 535 h 801"/>
                <a:gd name="T8" fmla="*/ 0 w 551"/>
                <a:gd name="T9" fmla="*/ 371 h 801"/>
                <a:gd name="T10" fmla="*/ 2 w 551"/>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1" h="801">
                  <a:moveTo>
                    <a:pt x="14" y="0"/>
                  </a:moveTo>
                  <a:lnTo>
                    <a:pt x="551" y="402"/>
                  </a:lnTo>
                  <a:lnTo>
                    <a:pt x="6" y="801"/>
                  </a:lnTo>
                  <a:lnTo>
                    <a:pt x="13" y="535"/>
                  </a:lnTo>
                  <a:lnTo>
                    <a:pt x="0" y="371"/>
                  </a:lnTo>
                  <a:lnTo>
                    <a:pt x="14"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4119" name="Group 189"/>
            <p:cNvGrpSpPr>
              <a:grpSpLocks/>
            </p:cNvGrpSpPr>
            <p:nvPr/>
          </p:nvGrpSpPr>
          <p:grpSpPr bwMode="auto">
            <a:xfrm>
              <a:off x="931" y="1941"/>
              <a:ext cx="500" cy="828"/>
              <a:chOff x="569" y="2954"/>
              <a:chExt cx="500" cy="828"/>
            </a:xfrm>
          </p:grpSpPr>
          <p:sp>
            <p:nvSpPr>
              <p:cNvPr id="91241" name="Rectangle 190"/>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42" name="Text Box 191"/>
              <p:cNvSpPr txBox="1">
                <a:spLocks noChangeArrowheads="1"/>
              </p:cNvSpPr>
              <p:nvPr/>
            </p:nvSpPr>
            <p:spPr bwMode="auto">
              <a:xfrm>
                <a:off x="639" y="2954"/>
                <a:ext cx="385"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latin typeface="Arial" charset="0"/>
                  </a:rPr>
                  <a:t>DNS</a:t>
                </a:r>
              </a:p>
              <a:p>
                <a:pPr algn="ctr">
                  <a:defRPr/>
                </a:pPr>
                <a:r>
                  <a:rPr lang="en-US" sz="1600" i="0" smtClean="0">
                    <a:latin typeface="Arial" charset="0"/>
                  </a:rPr>
                  <a:t>UDP</a:t>
                </a:r>
              </a:p>
              <a:p>
                <a:pPr algn="ctr">
                  <a:defRPr/>
                </a:pPr>
                <a:r>
                  <a:rPr lang="en-US" sz="1600" i="0" smtClean="0">
                    <a:latin typeface="Arial" charset="0"/>
                  </a:rPr>
                  <a:t>IP</a:t>
                </a:r>
              </a:p>
              <a:p>
                <a:pPr algn="ctr">
                  <a:defRPr/>
                </a:pPr>
                <a:r>
                  <a:rPr lang="en-US" sz="1600" i="0" smtClean="0">
                    <a:latin typeface="Arial" charset="0"/>
                  </a:rPr>
                  <a:t>Eth</a:t>
                </a:r>
              </a:p>
              <a:p>
                <a:pPr algn="ctr">
                  <a:defRPr/>
                </a:pPr>
                <a:r>
                  <a:rPr lang="en-US" sz="1600" i="0" smtClean="0">
                    <a:latin typeface="Arial" charset="0"/>
                  </a:rPr>
                  <a:t>Phy</a:t>
                </a:r>
              </a:p>
            </p:txBody>
          </p:sp>
          <p:sp>
            <p:nvSpPr>
              <p:cNvPr id="91243" name="Line 192"/>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1244" name="Line 193"/>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1245" name="Line 194"/>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1246" name="Line 195"/>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5732" name="Group 196"/>
          <p:cNvGrpSpPr>
            <a:grpSpLocks/>
          </p:cNvGrpSpPr>
          <p:nvPr/>
        </p:nvGrpSpPr>
        <p:grpSpPr bwMode="auto">
          <a:xfrm>
            <a:off x="4881563" y="558800"/>
            <a:ext cx="1081087" cy="1217613"/>
            <a:chOff x="1404" y="3105"/>
            <a:chExt cx="681" cy="767"/>
          </a:xfrm>
        </p:grpSpPr>
        <p:grpSp>
          <p:nvGrpSpPr>
            <p:cNvPr id="214083" name="Group 197"/>
            <p:cNvGrpSpPr>
              <a:grpSpLocks/>
            </p:cNvGrpSpPr>
            <p:nvPr/>
          </p:nvGrpSpPr>
          <p:grpSpPr bwMode="auto">
            <a:xfrm>
              <a:off x="1404" y="3355"/>
              <a:ext cx="681" cy="468"/>
              <a:chOff x="42" y="886"/>
              <a:chExt cx="681" cy="468"/>
            </a:xfrm>
          </p:grpSpPr>
          <p:grpSp>
            <p:nvGrpSpPr>
              <p:cNvPr id="214088" name="Group 198"/>
              <p:cNvGrpSpPr>
                <a:grpSpLocks/>
              </p:cNvGrpSpPr>
              <p:nvPr/>
            </p:nvGrpSpPr>
            <p:grpSpPr bwMode="auto">
              <a:xfrm>
                <a:off x="278" y="886"/>
                <a:ext cx="354" cy="154"/>
                <a:chOff x="740" y="3209"/>
                <a:chExt cx="354" cy="154"/>
              </a:xfrm>
            </p:grpSpPr>
            <p:grpSp>
              <p:nvGrpSpPr>
                <p:cNvPr id="214113" name="Group 199"/>
                <p:cNvGrpSpPr>
                  <a:grpSpLocks/>
                </p:cNvGrpSpPr>
                <p:nvPr/>
              </p:nvGrpSpPr>
              <p:grpSpPr bwMode="auto">
                <a:xfrm>
                  <a:off x="794" y="3209"/>
                  <a:ext cx="290" cy="154"/>
                  <a:chOff x="844" y="3337"/>
                  <a:chExt cx="290" cy="154"/>
                </a:xfrm>
              </p:grpSpPr>
              <p:sp>
                <p:nvSpPr>
                  <p:cNvPr id="91237" name="Rectangle 20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38" name="Text Box 201"/>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chemeClr val="bg1"/>
                        </a:solidFill>
                        <a:latin typeface="Arial" charset="0"/>
                      </a:rPr>
                      <a:t>DNS</a:t>
                    </a:r>
                  </a:p>
                </p:txBody>
              </p:sp>
            </p:grpSp>
            <p:sp>
              <p:nvSpPr>
                <p:cNvPr id="91235" name="Rectangle 202"/>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36" name="Rectangle 203"/>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4089" name="Group 204"/>
              <p:cNvGrpSpPr>
                <a:grpSpLocks/>
              </p:cNvGrpSpPr>
              <p:nvPr/>
            </p:nvGrpSpPr>
            <p:grpSpPr bwMode="auto">
              <a:xfrm>
                <a:off x="278" y="1034"/>
                <a:ext cx="354" cy="154"/>
                <a:chOff x="836" y="3305"/>
                <a:chExt cx="354" cy="154"/>
              </a:xfrm>
            </p:grpSpPr>
            <p:grpSp>
              <p:nvGrpSpPr>
                <p:cNvPr id="214107" name="Group 205"/>
                <p:cNvGrpSpPr>
                  <a:grpSpLocks/>
                </p:cNvGrpSpPr>
                <p:nvPr/>
              </p:nvGrpSpPr>
              <p:grpSpPr bwMode="auto">
                <a:xfrm>
                  <a:off x="890" y="3305"/>
                  <a:ext cx="290" cy="154"/>
                  <a:chOff x="844" y="3337"/>
                  <a:chExt cx="290" cy="154"/>
                </a:xfrm>
              </p:grpSpPr>
              <p:sp>
                <p:nvSpPr>
                  <p:cNvPr id="91232" name="Rectangle 20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33" name="Text Box 207"/>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chemeClr val="bg1"/>
                        </a:solidFill>
                        <a:latin typeface="Arial" charset="0"/>
                      </a:rPr>
                      <a:t>DNS</a:t>
                    </a:r>
                  </a:p>
                </p:txBody>
              </p:sp>
            </p:grpSp>
            <p:grpSp>
              <p:nvGrpSpPr>
                <p:cNvPr id="214108" name="Group 208"/>
                <p:cNvGrpSpPr>
                  <a:grpSpLocks/>
                </p:cNvGrpSpPr>
                <p:nvPr/>
              </p:nvGrpSpPr>
              <p:grpSpPr bwMode="auto">
                <a:xfrm>
                  <a:off x="836" y="3334"/>
                  <a:ext cx="354" cy="94"/>
                  <a:chOff x="836" y="3334"/>
                  <a:chExt cx="354" cy="94"/>
                </a:xfrm>
              </p:grpSpPr>
              <p:sp>
                <p:nvSpPr>
                  <p:cNvPr id="91230" name="Rectangle 209"/>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31" name="Rectangle 210"/>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14090" name="Group 211"/>
              <p:cNvGrpSpPr>
                <a:grpSpLocks/>
              </p:cNvGrpSpPr>
              <p:nvPr/>
            </p:nvGrpSpPr>
            <p:grpSpPr bwMode="auto">
              <a:xfrm>
                <a:off x="165" y="1054"/>
                <a:ext cx="480" cy="112"/>
                <a:chOff x="627" y="3377"/>
                <a:chExt cx="480" cy="112"/>
              </a:xfrm>
            </p:grpSpPr>
            <p:sp>
              <p:nvSpPr>
                <p:cNvPr id="91226" name="Rectangle 21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27" name="Rectangle 21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4091" name="Group 214"/>
              <p:cNvGrpSpPr>
                <a:grpSpLocks/>
              </p:cNvGrpSpPr>
              <p:nvPr/>
            </p:nvGrpSpPr>
            <p:grpSpPr bwMode="auto">
              <a:xfrm>
                <a:off x="42" y="1200"/>
                <a:ext cx="681" cy="154"/>
                <a:chOff x="504" y="3523"/>
                <a:chExt cx="681" cy="154"/>
              </a:xfrm>
            </p:grpSpPr>
            <p:grpSp>
              <p:nvGrpSpPr>
                <p:cNvPr id="214092" name="Group 215"/>
                <p:cNvGrpSpPr>
                  <a:grpSpLocks/>
                </p:cNvGrpSpPr>
                <p:nvPr/>
              </p:nvGrpSpPr>
              <p:grpSpPr bwMode="auto">
                <a:xfrm>
                  <a:off x="623" y="3523"/>
                  <a:ext cx="480" cy="154"/>
                  <a:chOff x="723" y="3453"/>
                  <a:chExt cx="480" cy="154"/>
                </a:xfrm>
              </p:grpSpPr>
              <p:grpSp>
                <p:nvGrpSpPr>
                  <p:cNvPr id="214096" name="Group 216"/>
                  <p:cNvGrpSpPr>
                    <a:grpSpLocks/>
                  </p:cNvGrpSpPr>
                  <p:nvPr/>
                </p:nvGrpSpPr>
                <p:grpSpPr bwMode="auto">
                  <a:xfrm>
                    <a:off x="836" y="3453"/>
                    <a:ext cx="354" cy="154"/>
                    <a:chOff x="836" y="3305"/>
                    <a:chExt cx="354" cy="154"/>
                  </a:xfrm>
                </p:grpSpPr>
                <p:grpSp>
                  <p:nvGrpSpPr>
                    <p:cNvPr id="214099" name="Group 217"/>
                    <p:cNvGrpSpPr>
                      <a:grpSpLocks/>
                    </p:cNvGrpSpPr>
                    <p:nvPr/>
                  </p:nvGrpSpPr>
                  <p:grpSpPr bwMode="auto">
                    <a:xfrm>
                      <a:off x="890" y="3305"/>
                      <a:ext cx="290" cy="154"/>
                      <a:chOff x="844" y="3337"/>
                      <a:chExt cx="290" cy="154"/>
                    </a:xfrm>
                  </p:grpSpPr>
                  <p:sp>
                    <p:nvSpPr>
                      <p:cNvPr id="91224" name="Rectangle 21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25" name="Text Box 219"/>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chemeClr val="bg1"/>
                            </a:solidFill>
                            <a:latin typeface="Arial" charset="0"/>
                          </a:rPr>
                          <a:t>DNS</a:t>
                        </a:r>
                      </a:p>
                    </p:txBody>
                  </p:sp>
                </p:grpSp>
                <p:grpSp>
                  <p:nvGrpSpPr>
                    <p:cNvPr id="214100" name="Group 220"/>
                    <p:cNvGrpSpPr>
                      <a:grpSpLocks/>
                    </p:cNvGrpSpPr>
                    <p:nvPr/>
                  </p:nvGrpSpPr>
                  <p:grpSpPr bwMode="auto">
                    <a:xfrm>
                      <a:off x="836" y="3334"/>
                      <a:ext cx="354" cy="94"/>
                      <a:chOff x="836" y="3334"/>
                      <a:chExt cx="354" cy="94"/>
                    </a:xfrm>
                  </p:grpSpPr>
                  <p:sp>
                    <p:nvSpPr>
                      <p:cNvPr id="91222" name="Rectangle 22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23" name="Rectangle 22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91218" name="Rectangle 22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19" name="Rectangle 22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1214" name="Rectangle 225"/>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15" name="Rectangle 226"/>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16" name="Rectangle 227"/>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91205" name="AutoShape 228"/>
            <p:cNvSpPr>
              <a:spLocks noChangeArrowheads="1"/>
            </p:cNvSpPr>
            <p:nvPr/>
          </p:nvSpPr>
          <p:spPr bwMode="auto">
            <a:xfrm rot="10800000">
              <a:off x="1727" y="3105"/>
              <a:ext cx="240" cy="767"/>
            </a:xfrm>
            <a:prstGeom prst="downArrow">
              <a:avLst>
                <a:gd name="adj1" fmla="val 54167"/>
                <a:gd name="adj2" fmla="val 513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4085" name="Group 229"/>
            <p:cNvGrpSpPr>
              <a:grpSpLocks/>
            </p:cNvGrpSpPr>
            <p:nvPr/>
          </p:nvGrpSpPr>
          <p:grpSpPr bwMode="auto">
            <a:xfrm>
              <a:off x="1695" y="3227"/>
              <a:ext cx="290" cy="154"/>
              <a:chOff x="844" y="3337"/>
              <a:chExt cx="290" cy="154"/>
            </a:xfrm>
          </p:grpSpPr>
          <p:sp>
            <p:nvSpPr>
              <p:cNvPr id="91207" name="Rectangle 23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08" name="Text Box 231"/>
              <p:cNvSpPr txBox="1">
                <a:spLocks noChangeArrowheads="1"/>
              </p:cNvSpPr>
              <p:nvPr/>
            </p:nvSpPr>
            <p:spPr bwMode="auto">
              <a:xfrm>
                <a:off x="844" y="3337"/>
                <a:ext cx="2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chemeClr val="bg1"/>
                    </a:solidFill>
                    <a:latin typeface="Arial" charset="0"/>
                  </a:rPr>
                  <a:t>DNS</a:t>
                </a:r>
              </a:p>
            </p:txBody>
          </p:sp>
        </p:grpSp>
      </p:grpSp>
      <p:grpSp>
        <p:nvGrpSpPr>
          <p:cNvPr id="214048" name="Group 248"/>
          <p:cNvGrpSpPr>
            <a:grpSpLocks/>
          </p:cNvGrpSpPr>
          <p:nvPr/>
        </p:nvGrpSpPr>
        <p:grpSpPr bwMode="auto">
          <a:xfrm>
            <a:off x="7150100" y="963613"/>
            <a:ext cx="373063" cy="687387"/>
            <a:chOff x="4140" y="429"/>
            <a:chExt cx="1425" cy="2396"/>
          </a:xfrm>
        </p:grpSpPr>
        <p:sp>
          <p:nvSpPr>
            <p:cNvPr id="214051"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91173" name="Rectangle 149"/>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053"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4054"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1176" name="Rectangle 152"/>
            <p:cNvSpPr>
              <a:spLocks noChangeArrowheads="1"/>
            </p:cNvSpPr>
            <p:nvPr/>
          </p:nvSpPr>
          <p:spPr bwMode="auto">
            <a:xfrm>
              <a:off x="4213" y="695"/>
              <a:ext cx="594"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4056" name="Group 153"/>
            <p:cNvGrpSpPr>
              <a:grpSpLocks/>
            </p:cNvGrpSpPr>
            <p:nvPr/>
          </p:nvGrpSpPr>
          <p:grpSpPr bwMode="auto">
            <a:xfrm>
              <a:off x="4749" y="668"/>
              <a:ext cx="581" cy="145"/>
              <a:chOff x="614" y="2568"/>
              <a:chExt cx="725" cy="139"/>
            </a:xfrm>
          </p:grpSpPr>
          <p:sp>
            <p:nvSpPr>
              <p:cNvPr id="91202" name="AutoShape 154"/>
              <p:cNvSpPr>
                <a:spLocks noChangeArrowheads="1"/>
              </p:cNvSpPr>
              <p:nvPr/>
            </p:nvSpPr>
            <p:spPr bwMode="auto">
              <a:xfrm>
                <a:off x="611" y="2567"/>
                <a:ext cx="726"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03" name="AutoShape 155"/>
              <p:cNvSpPr>
                <a:spLocks noChangeArrowheads="1"/>
              </p:cNvSpPr>
              <p:nvPr/>
            </p:nvSpPr>
            <p:spPr bwMode="auto">
              <a:xfrm>
                <a:off x="626" y="2583"/>
                <a:ext cx="696"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1178" name="Rectangle 156"/>
            <p:cNvSpPr>
              <a:spLocks noChangeArrowheads="1"/>
            </p:cNvSpPr>
            <p:nvPr/>
          </p:nvSpPr>
          <p:spPr bwMode="auto">
            <a:xfrm>
              <a:off x="4225" y="1021"/>
              <a:ext cx="594"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4058" name="Group 157"/>
            <p:cNvGrpSpPr>
              <a:grpSpLocks/>
            </p:cNvGrpSpPr>
            <p:nvPr/>
          </p:nvGrpSpPr>
          <p:grpSpPr bwMode="auto">
            <a:xfrm>
              <a:off x="4747" y="994"/>
              <a:ext cx="581" cy="134"/>
              <a:chOff x="614" y="2568"/>
              <a:chExt cx="725" cy="139"/>
            </a:xfrm>
          </p:grpSpPr>
          <p:sp>
            <p:nvSpPr>
              <p:cNvPr id="91200" name="AutoShape 158"/>
              <p:cNvSpPr>
                <a:spLocks noChangeArrowheads="1"/>
              </p:cNvSpPr>
              <p:nvPr/>
            </p:nvSpPr>
            <p:spPr bwMode="auto">
              <a:xfrm>
                <a:off x="613" y="2567"/>
                <a:ext cx="726"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201" name="AutoShape 159"/>
              <p:cNvSpPr>
                <a:spLocks noChangeArrowheads="1"/>
              </p:cNvSpPr>
              <p:nvPr/>
            </p:nvSpPr>
            <p:spPr bwMode="auto">
              <a:xfrm>
                <a:off x="628" y="2585"/>
                <a:ext cx="696"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1180" name="Rectangle 160"/>
            <p:cNvSpPr>
              <a:spLocks noChangeArrowheads="1"/>
            </p:cNvSpPr>
            <p:nvPr/>
          </p:nvSpPr>
          <p:spPr bwMode="auto">
            <a:xfrm>
              <a:off x="4219" y="1359"/>
              <a:ext cx="594"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81" name="Rectangle 161"/>
            <p:cNvSpPr>
              <a:spLocks noChangeArrowheads="1"/>
            </p:cNvSpPr>
            <p:nvPr/>
          </p:nvSpPr>
          <p:spPr bwMode="auto">
            <a:xfrm>
              <a:off x="4231" y="1657"/>
              <a:ext cx="594"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4061" name="Group 162"/>
            <p:cNvGrpSpPr>
              <a:grpSpLocks/>
            </p:cNvGrpSpPr>
            <p:nvPr/>
          </p:nvGrpSpPr>
          <p:grpSpPr bwMode="auto">
            <a:xfrm>
              <a:off x="4735" y="1627"/>
              <a:ext cx="582" cy="151"/>
              <a:chOff x="614" y="2568"/>
              <a:chExt cx="725" cy="139"/>
            </a:xfrm>
          </p:grpSpPr>
          <p:sp>
            <p:nvSpPr>
              <p:cNvPr id="91198" name="AutoShape 163"/>
              <p:cNvSpPr>
                <a:spLocks noChangeArrowheads="1"/>
              </p:cNvSpPr>
              <p:nvPr/>
            </p:nvSpPr>
            <p:spPr bwMode="auto">
              <a:xfrm>
                <a:off x="613" y="2581"/>
                <a:ext cx="725" cy="12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99" name="AutoShape 164"/>
              <p:cNvSpPr>
                <a:spLocks noChangeArrowheads="1"/>
              </p:cNvSpPr>
              <p:nvPr/>
            </p:nvSpPr>
            <p:spPr bwMode="auto">
              <a:xfrm>
                <a:off x="628" y="2586"/>
                <a:ext cx="695"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4062"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4063" name="Group 166"/>
            <p:cNvGrpSpPr>
              <a:grpSpLocks/>
            </p:cNvGrpSpPr>
            <p:nvPr/>
          </p:nvGrpSpPr>
          <p:grpSpPr bwMode="auto">
            <a:xfrm>
              <a:off x="4739" y="1327"/>
              <a:ext cx="582" cy="139"/>
              <a:chOff x="614" y="2568"/>
              <a:chExt cx="725" cy="139"/>
            </a:xfrm>
          </p:grpSpPr>
          <p:sp>
            <p:nvSpPr>
              <p:cNvPr id="91196" name="AutoShape 167"/>
              <p:cNvSpPr>
                <a:spLocks noChangeArrowheads="1"/>
              </p:cNvSpPr>
              <p:nvPr/>
            </p:nvSpPr>
            <p:spPr bwMode="auto">
              <a:xfrm>
                <a:off x="616" y="2566"/>
                <a:ext cx="725" cy="133"/>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97" name="AutoShape 168"/>
              <p:cNvSpPr>
                <a:spLocks noChangeArrowheads="1"/>
              </p:cNvSpPr>
              <p:nvPr/>
            </p:nvSpPr>
            <p:spPr bwMode="auto">
              <a:xfrm>
                <a:off x="631" y="2583"/>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1185" name="Rectangle 169"/>
            <p:cNvSpPr>
              <a:spLocks noChangeArrowheads="1"/>
            </p:cNvSpPr>
            <p:nvPr/>
          </p:nvSpPr>
          <p:spPr bwMode="auto">
            <a:xfrm>
              <a:off x="5250" y="429"/>
              <a:ext cx="67"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065"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4066"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1188" name="Oval 172"/>
            <p:cNvSpPr>
              <a:spLocks noChangeArrowheads="1"/>
            </p:cNvSpPr>
            <p:nvPr/>
          </p:nvSpPr>
          <p:spPr bwMode="auto">
            <a:xfrm>
              <a:off x="5516" y="2609"/>
              <a:ext cx="49" cy="100"/>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068"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91190" name="AutoShape 174"/>
            <p:cNvSpPr>
              <a:spLocks noChangeArrowheads="1"/>
            </p:cNvSpPr>
            <p:nvPr/>
          </p:nvSpPr>
          <p:spPr bwMode="auto">
            <a:xfrm>
              <a:off x="4140" y="2676"/>
              <a:ext cx="1201" cy="149"/>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91" name="AutoShape 175"/>
            <p:cNvSpPr>
              <a:spLocks noChangeArrowheads="1"/>
            </p:cNvSpPr>
            <p:nvPr/>
          </p:nvSpPr>
          <p:spPr bwMode="auto">
            <a:xfrm>
              <a:off x="4207" y="2709"/>
              <a:ext cx="106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92" name="Oval 176"/>
            <p:cNvSpPr>
              <a:spLocks noChangeArrowheads="1"/>
            </p:cNvSpPr>
            <p:nvPr/>
          </p:nvSpPr>
          <p:spPr bwMode="auto">
            <a:xfrm>
              <a:off x="4310" y="2382"/>
              <a:ext cx="158"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93" name="Oval 177"/>
            <p:cNvSpPr>
              <a:spLocks noChangeArrowheads="1"/>
            </p:cNvSpPr>
            <p:nvPr/>
          </p:nvSpPr>
          <p:spPr bwMode="auto">
            <a:xfrm>
              <a:off x="4486" y="2382"/>
              <a:ext cx="158"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91194" name="Oval 178"/>
            <p:cNvSpPr>
              <a:spLocks noChangeArrowheads="1"/>
            </p:cNvSpPr>
            <p:nvPr/>
          </p:nvSpPr>
          <p:spPr bwMode="auto">
            <a:xfrm>
              <a:off x="4661" y="2382"/>
              <a:ext cx="158" cy="13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95" name="Rectangle 179"/>
            <p:cNvSpPr>
              <a:spLocks noChangeArrowheads="1"/>
            </p:cNvSpPr>
            <p:nvPr/>
          </p:nvSpPr>
          <p:spPr bwMode="auto">
            <a:xfrm>
              <a:off x="5062" y="1835"/>
              <a:ext cx="85"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1170" name="Rectangle 3"/>
          <p:cNvSpPr>
            <a:spLocks noGrp="1" noChangeArrowheads="1"/>
          </p:cNvSpPr>
          <p:nvPr>
            <p:ph type="title"/>
          </p:nvPr>
        </p:nvSpPr>
        <p:spPr>
          <a:xfrm>
            <a:off x="246063" y="-39688"/>
            <a:ext cx="8034337" cy="1003301"/>
          </a:xfrm>
        </p:spPr>
        <p:txBody>
          <a:bodyPr/>
          <a:lstStyle/>
          <a:p>
            <a:r>
              <a:rPr lang="en-US" sz="3200" smtClean="0"/>
              <a:t>A day in the life… using DNS</a:t>
            </a:r>
          </a:p>
        </p:txBody>
      </p:sp>
      <p:pic>
        <p:nvPicPr>
          <p:cNvPr id="214050" name="Picture 21" descr="underline_base"/>
          <p:cNvPicPr>
            <a:picLocks noChangeArrowheads="1"/>
          </p:cNvPicPr>
          <p:nvPr/>
        </p:nvPicPr>
        <p:blipFill>
          <a:blip r:embed="rId5" cstate="print"/>
          <a:srcRect/>
          <a:stretch>
            <a:fillRect/>
          </a:stretch>
        </p:blipFill>
        <p:spPr bwMode="auto">
          <a:xfrm>
            <a:off x="312738" y="631825"/>
            <a:ext cx="5027612" cy="173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05589"/>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05625"/>
                                        </p:tgtEl>
                                        <p:attrNameLst>
                                          <p:attrName>style.visibility</p:attrName>
                                        </p:attrNameLst>
                                      </p:cBhvr>
                                      <p:to>
                                        <p:strVal val="visible"/>
                                      </p:to>
                                    </p:set>
                                  </p:childTnLst>
                                </p:cTn>
                              </p:par>
                            </p:childTnLst>
                          </p:cTn>
                        </p:par>
                        <p:par>
                          <p:cTn id="10" fill="hold" nodeType="afterGroup">
                            <p:stCondLst>
                              <p:cond delay="0"/>
                            </p:stCondLst>
                            <p:childTnLst>
                              <p:par>
                                <p:cTn id="11" presetID="0" presetClass="path" presetSubtype="0" accel="50000" decel="50000" fill="hold" nodeType="afterEffect">
                                  <p:stCondLst>
                                    <p:cond delay="0"/>
                                  </p:stCondLst>
                                  <p:childTnLst>
                                    <p:animMotion origin="layout" path="M 1.66667E-6 -0.00995 L 0.32587 -0.01018 L 0.22726 0.14666 " pathEditMode="relative" rAng="0" ptsTypes="AAA">
                                      <p:cBhvr>
                                        <p:cTn id="12" dur="2000" fill="hold"/>
                                        <p:tgtEl>
                                          <p:spTgt spid="705625"/>
                                        </p:tgtEl>
                                        <p:attrNameLst>
                                          <p:attrName>ppt_x</p:attrName>
                                          <p:attrName>ppt_y</p:attrName>
                                        </p:attrNameLst>
                                      </p:cBhvr>
                                      <p:rCtr x="16300" y="7800"/>
                                    </p:animMotion>
                                  </p:childTnLst>
                                </p:cTn>
                              </p:par>
                              <p:par>
                                <p:cTn id="13" presetID="1" presetClass="entr" presetSubtype="0" fill="hold" grpId="0" nodeType="withEffect">
                                  <p:stCondLst>
                                    <p:cond delay="0"/>
                                  </p:stCondLst>
                                  <p:childTnLst>
                                    <p:set>
                                      <p:cBhvr>
                                        <p:cTn id="14" dur="1" fill="hold">
                                          <p:stCondLst>
                                            <p:cond delay="0"/>
                                          </p:stCondLst>
                                        </p:cTn>
                                        <p:tgtEl>
                                          <p:spTgt spid="705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22726 0.14666 L 0.29844 0.14527 L 0.46528 -0.03516 L 0.46406 -0.16678 " pathEditMode="relative" rAng="0" ptsTypes="AAAA">
                                      <p:cBhvr>
                                        <p:cTn id="18" dur="2000" fill="hold"/>
                                        <p:tgtEl>
                                          <p:spTgt spid="705625"/>
                                        </p:tgtEl>
                                        <p:attrNameLst>
                                          <p:attrName>ppt_x</p:attrName>
                                          <p:attrName>ppt_y</p:attrName>
                                        </p:attrNameLst>
                                      </p:cBhvr>
                                      <p:rCtr x="11900" y="-15700"/>
                                    </p:animMotion>
                                  </p:childTnLst>
                                </p:cTn>
                              </p:par>
                              <p:par>
                                <p:cTn id="19" presetID="1" presetClass="entr" presetSubtype="0" fill="hold" grpId="0" nodeType="withEffect">
                                  <p:stCondLst>
                                    <p:cond delay="0"/>
                                  </p:stCondLst>
                                  <p:childTnLst>
                                    <p:set>
                                      <p:cBhvr>
                                        <p:cTn id="20" dur="1" fill="hold">
                                          <p:stCondLst>
                                            <p:cond delay="0"/>
                                          </p:stCondLst>
                                        </p:cTn>
                                        <p:tgtEl>
                                          <p:spTgt spid="705640"/>
                                        </p:tgtEl>
                                        <p:attrNameLst>
                                          <p:attrName>style.visibility</p:attrName>
                                        </p:attrNameLst>
                                      </p:cBhvr>
                                      <p:to>
                                        <p:strVal val="visible"/>
                                      </p:to>
                                    </p:set>
                                  </p:childTnLst>
                                </p:cTn>
                              </p:par>
                            </p:childTnLst>
                          </p:cTn>
                        </p:par>
                        <p:par>
                          <p:cTn id="21" fill="hold" nodeType="afterGroup">
                            <p:stCondLst>
                              <p:cond delay="2000"/>
                            </p:stCondLst>
                            <p:childTnLst>
                              <p:par>
                                <p:cTn id="22" presetID="22" presetClass="entr" presetSubtype="2" fill="hold" nodeType="afterEffect">
                                  <p:stCondLst>
                                    <p:cond delay="0"/>
                                  </p:stCondLst>
                                  <p:childTnLst>
                                    <p:set>
                                      <p:cBhvr>
                                        <p:cTn id="23" dur="1" fill="hold">
                                          <p:stCondLst>
                                            <p:cond delay="0"/>
                                          </p:stCondLst>
                                        </p:cTn>
                                        <p:tgtEl>
                                          <p:spTgt spid="705723"/>
                                        </p:tgtEl>
                                        <p:attrNameLst>
                                          <p:attrName>style.visibility</p:attrName>
                                        </p:attrNameLst>
                                      </p:cBhvr>
                                      <p:to>
                                        <p:strVal val="visible"/>
                                      </p:to>
                                    </p:set>
                                    <p:animEffect transition="in" filter="wipe(right)">
                                      <p:cBhvr>
                                        <p:cTn id="24" dur="500"/>
                                        <p:tgtEl>
                                          <p:spTgt spid="705723"/>
                                        </p:tgtEl>
                                      </p:cBhvr>
                                    </p:animEffect>
                                  </p:childTnLst>
                                </p:cTn>
                              </p:par>
                              <p:par>
                                <p:cTn id="25" presetID="1" presetClass="exit" presetSubtype="0" fill="hold" nodeType="withEffect">
                                  <p:stCondLst>
                                    <p:cond delay="0"/>
                                  </p:stCondLst>
                                  <p:childTnLst>
                                    <p:set>
                                      <p:cBhvr>
                                        <p:cTn id="26" dur="1" fill="hold">
                                          <p:stCondLst>
                                            <p:cond delay="0"/>
                                          </p:stCondLst>
                                        </p:cTn>
                                        <p:tgtEl>
                                          <p:spTgt spid="705625"/>
                                        </p:tgtEl>
                                        <p:attrNameLst>
                                          <p:attrName>style.visibility</p:attrName>
                                        </p:attrNameLst>
                                      </p:cBhvr>
                                      <p:to>
                                        <p:strVal val="hidden"/>
                                      </p:to>
                                    </p:se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705732"/>
                                        </p:tgtEl>
                                        <p:attrNameLst>
                                          <p:attrName>style.visibility</p:attrName>
                                        </p:attrNameLst>
                                      </p:cBhvr>
                                      <p:to>
                                        <p:strVal val="visible"/>
                                      </p:to>
                                    </p:set>
                                    <p:animEffect transition="in" filter="wipe(down)">
                                      <p:cBhvr>
                                        <p:cTn id="30" dur="1000"/>
                                        <p:tgtEl>
                                          <p:spTgt spid="70573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705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639" grpId="0"/>
      <p:bldP spid="705640" grpId="0"/>
      <p:bldP spid="7056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41" name="Group 231"/>
          <p:cNvGrpSpPr>
            <a:grpSpLocks/>
          </p:cNvGrpSpPr>
          <p:nvPr/>
        </p:nvGrpSpPr>
        <p:grpSpPr bwMode="auto">
          <a:xfrm>
            <a:off x="773113" y="1273175"/>
            <a:ext cx="3554412" cy="3067050"/>
            <a:chOff x="773113" y="1273175"/>
            <a:chExt cx="3554412" cy="3066395"/>
          </a:xfrm>
        </p:grpSpPr>
        <p:sp>
          <p:nvSpPr>
            <p:cNvPr id="215267"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w="9525">
              <a:noFill/>
              <a:round/>
              <a:headEnd/>
              <a:tailEnd/>
            </a:ln>
          </p:spPr>
          <p:txBody>
            <a:bodyPr wrap="none" anchor="ctr"/>
            <a:lstStyle/>
            <a:p>
              <a:endParaRPr lang="en-US"/>
            </a:p>
          </p:txBody>
        </p:sp>
        <p:sp>
          <p:nvSpPr>
            <p:cNvPr id="215268" name="Line 36"/>
            <p:cNvSpPr>
              <a:spLocks noChangeShapeType="1"/>
            </p:cNvSpPr>
            <p:nvPr/>
          </p:nvSpPr>
          <p:spPr bwMode="auto">
            <a:xfrm flipV="1">
              <a:off x="3775075" y="2344738"/>
              <a:ext cx="155575" cy="142875"/>
            </a:xfrm>
            <a:prstGeom prst="line">
              <a:avLst/>
            </a:prstGeom>
            <a:noFill/>
            <a:ln w="9525">
              <a:solidFill>
                <a:srgbClr val="000000"/>
              </a:solidFill>
              <a:round/>
              <a:headEnd/>
              <a:tailEnd/>
            </a:ln>
          </p:spPr>
          <p:txBody>
            <a:bodyPr/>
            <a:lstStyle/>
            <a:p>
              <a:endParaRPr lang="en-US"/>
            </a:p>
          </p:txBody>
        </p:sp>
        <p:sp>
          <p:nvSpPr>
            <p:cNvPr id="215269" name="Line 43"/>
            <p:cNvSpPr>
              <a:spLocks noChangeShapeType="1"/>
            </p:cNvSpPr>
            <p:nvPr/>
          </p:nvSpPr>
          <p:spPr bwMode="auto">
            <a:xfrm flipV="1">
              <a:off x="2665413" y="2517775"/>
              <a:ext cx="695325" cy="0"/>
            </a:xfrm>
            <a:prstGeom prst="line">
              <a:avLst/>
            </a:prstGeom>
            <a:noFill/>
            <a:ln w="9525">
              <a:solidFill>
                <a:srgbClr val="000000"/>
              </a:solidFill>
              <a:round/>
              <a:headEnd/>
              <a:tailEnd/>
            </a:ln>
          </p:spPr>
          <p:txBody>
            <a:bodyPr/>
            <a:lstStyle/>
            <a:p>
              <a:endParaRPr lang="en-US"/>
            </a:p>
          </p:txBody>
        </p:sp>
        <p:sp>
          <p:nvSpPr>
            <p:cNvPr id="215270"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p:spPr>
          <p:txBody>
            <a:bodyPr/>
            <a:lstStyle/>
            <a:p>
              <a:endParaRPr lang="en-US"/>
            </a:p>
          </p:txBody>
        </p:sp>
        <p:sp>
          <p:nvSpPr>
            <p:cNvPr id="215271" name="Line 48"/>
            <p:cNvSpPr>
              <a:spLocks noChangeShapeType="1"/>
            </p:cNvSpPr>
            <p:nvPr/>
          </p:nvSpPr>
          <p:spPr bwMode="auto">
            <a:xfrm flipV="1">
              <a:off x="3279775" y="2736850"/>
              <a:ext cx="512763" cy="612775"/>
            </a:xfrm>
            <a:prstGeom prst="line">
              <a:avLst/>
            </a:prstGeom>
            <a:noFill/>
            <a:ln w="9525">
              <a:solidFill>
                <a:srgbClr val="000000"/>
              </a:solidFill>
              <a:round/>
              <a:headEnd/>
              <a:tailEnd/>
            </a:ln>
          </p:spPr>
          <p:txBody>
            <a:bodyPr/>
            <a:lstStyle/>
            <a:p>
              <a:endParaRPr lang="en-US"/>
            </a:p>
          </p:txBody>
        </p:sp>
        <p:sp>
          <p:nvSpPr>
            <p:cNvPr id="92393"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smtClean="0">
                  <a:solidFill>
                    <a:srgbClr val="000000"/>
                  </a:solidFill>
                  <a:latin typeface="Arial" charset="0"/>
                  <a:cs typeface="Arial" charset="0"/>
                </a:rPr>
                <a:t>router</a:t>
              </a:r>
            </a:p>
            <a:p>
              <a:pPr>
                <a:defRPr/>
              </a:pPr>
              <a:r>
                <a:rPr lang="en-US" sz="1400" smtClean="0">
                  <a:solidFill>
                    <a:srgbClr val="000000"/>
                  </a:solidFill>
                  <a:latin typeface="Arial" charset="0"/>
                  <a:cs typeface="Arial" charset="0"/>
                </a:rPr>
                <a:t>(runs DHCP)</a:t>
              </a:r>
            </a:p>
          </p:txBody>
        </p:sp>
        <p:grpSp>
          <p:nvGrpSpPr>
            <p:cNvPr id="215273" name="Group 356"/>
            <p:cNvGrpSpPr>
              <a:grpSpLocks/>
            </p:cNvGrpSpPr>
            <p:nvPr/>
          </p:nvGrpSpPr>
          <p:grpSpPr bwMode="auto">
            <a:xfrm>
              <a:off x="1653422" y="1982680"/>
              <a:ext cx="843032" cy="814871"/>
              <a:chOff x="313" y="1497"/>
              <a:chExt cx="1152" cy="1014"/>
            </a:xfrm>
          </p:grpSpPr>
          <p:pic>
            <p:nvPicPr>
              <p:cNvPr id="215325" name="Picture 354" descr="laptop_stylized_small"/>
              <p:cNvPicPr>
                <a:picLocks noChangeAspect="1" noChangeArrowheads="1"/>
              </p:cNvPicPr>
              <p:nvPr/>
            </p:nvPicPr>
            <p:blipFill>
              <a:blip r:embed="rId2" cstate="print"/>
              <a:srcRect/>
              <a:stretch>
                <a:fillRect/>
              </a:stretch>
            </p:blipFill>
            <p:spPr bwMode="auto">
              <a:xfrm>
                <a:off x="313" y="1727"/>
                <a:ext cx="1152" cy="784"/>
              </a:xfrm>
              <a:prstGeom prst="rect">
                <a:avLst/>
              </a:prstGeom>
              <a:noFill/>
              <a:ln w="9525">
                <a:noFill/>
                <a:miter lim="800000"/>
                <a:headEnd/>
                <a:tailEnd/>
              </a:ln>
            </p:spPr>
          </p:pic>
          <p:pic>
            <p:nvPicPr>
              <p:cNvPr id="215326" name="Picture 355" descr="antenna_stylized"/>
              <p:cNvPicPr>
                <a:picLocks noChangeAspect="1" noChangeArrowheads="1"/>
              </p:cNvPicPr>
              <p:nvPr/>
            </p:nvPicPr>
            <p:blipFill>
              <a:blip r:embed="rId3" cstate="print"/>
              <a:srcRect/>
              <a:stretch>
                <a:fillRect/>
              </a:stretch>
            </p:blipFill>
            <p:spPr bwMode="auto">
              <a:xfrm>
                <a:off x="334" y="1497"/>
                <a:ext cx="1113" cy="650"/>
              </a:xfrm>
              <a:prstGeom prst="rect">
                <a:avLst/>
              </a:prstGeom>
              <a:noFill/>
              <a:ln w="9525">
                <a:noFill/>
                <a:miter lim="800000"/>
                <a:headEnd/>
                <a:tailEnd/>
              </a:ln>
            </p:spPr>
          </p:pic>
        </p:grpSp>
        <p:pic>
          <p:nvPicPr>
            <p:cNvPr id="923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1"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242"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243" name="Rectangle 43"/>
            <p:cNvSpPr>
              <a:spLocks noChangeArrowheads="1"/>
            </p:cNvSpPr>
            <p:nvPr/>
          </p:nvSpPr>
          <p:spPr bwMode="auto">
            <a:xfrm rot="-54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grpSp>
          <p:nvGrpSpPr>
            <p:cNvPr id="215278" name="Group 248"/>
            <p:cNvGrpSpPr>
              <a:grpSpLocks/>
            </p:cNvGrpSpPr>
            <p:nvPr/>
          </p:nvGrpSpPr>
          <p:grpSpPr bwMode="auto">
            <a:xfrm>
              <a:off x="2597285" y="3210128"/>
              <a:ext cx="332569" cy="581078"/>
              <a:chOff x="4140" y="429"/>
              <a:chExt cx="1425" cy="2396"/>
            </a:xfrm>
          </p:grpSpPr>
          <p:sp>
            <p:nvSpPr>
              <p:cNvPr id="215293"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92415"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5295"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5296"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2418"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298" name="Group 153"/>
              <p:cNvGrpSpPr>
                <a:grpSpLocks/>
              </p:cNvGrpSpPr>
              <p:nvPr/>
            </p:nvGrpSpPr>
            <p:grpSpPr bwMode="auto">
              <a:xfrm>
                <a:off x="4749" y="668"/>
                <a:ext cx="581" cy="145"/>
                <a:chOff x="614" y="2568"/>
                <a:chExt cx="725" cy="139"/>
              </a:xfrm>
            </p:grpSpPr>
            <p:sp>
              <p:nvSpPr>
                <p:cNvPr id="92444"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45"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2420"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300" name="Group 157"/>
              <p:cNvGrpSpPr>
                <a:grpSpLocks/>
              </p:cNvGrpSpPr>
              <p:nvPr/>
            </p:nvGrpSpPr>
            <p:grpSpPr bwMode="auto">
              <a:xfrm>
                <a:off x="4747" y="994"/>
                <a:ext cx="581" cy="134"/>
                <a:chOff x="614" y="2568"/>
                <a:chExt cx="725" cy="139"/>
              </a:xfrm>
            </p:grpSpPr>
            <p:sp>
              <p:nvSpPr>
                <p:cNvPr id="92442"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43"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2422"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23"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303" name="Group 162"/>
              <p:cNvGrpSpPr>
                <a:grpSpLocks/>
              </p:cNvGrpSpPr>
              <p:nvPr/>
            </p:nvGrpSpPr>
            <p:grpSpPr bwMode="auto">
              <a:xfrm>
                <a:off x="4735" y="1627"/>
                <a:ext cx="582" cy="151"/>
                <a:chOff x="614" y="2568"/>
                <a:chExt cx="725" cy="139"/>
              </a:xfrm>
            </p:grpSpPr>
            <p:sp>
              <p:nvSpPr>
                <p:cNvPr id="92440"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41"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15304"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5305" name="Group 166"/>
              <p:cNvGrpSpPr>
                <a:grpSpLocks/>
              </p:cNvGrpSpPr>
              <p:nvPr/>
            </p:nvGrpSpPr>
            <p:grpSpPr bwMode="auto">
              <a:xfrm>
                <a:off x="4739" y="1327"/>
                <a:ext cx="582" cy="139"/>
                <a:chOff x="614" y="2568"/>
                <a:chExt cx="725" cy="139"/>
              </a:xfrm>
            </p:grpSpPr>
            <p:sp>
              <p:nvSpPr>
                <p:cNvPr id="92438"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39"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2427"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5307"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5308"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2430"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5310"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92432" name="AutoShape 174"/>
              <p:cNvSpPr>
                <a:spLocks noChangeArrowheads="1"/>
              </p:cNvSpPr>
              <p:nvPr/>
            </p:nvSpPr>
            <p:spPr bwMode="auto">
              <a:xfrm>
                <a:off x="4139" y="2678"/>
                <a:ext cx="1204" cy="16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33"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34"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35"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92436"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37"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5279" name="Group 48"/>
            <p:cNvGrpSpPr>
              <a:grpSpLocks/>
            </p:cNvGrpSpPr>
            <p:nvPr/>
          </p:nvGrpSpPr>
          <p:grpSpPr bwMode="auto">
            <a:xfrm>
              <a:off x="2795471" y="3465563"/>
              <a:ext cx="735669" cy="376863"/>
              <a:chOff x="3600" y="219"/>
              <a:chExt cx="360" cy="175"/>
            </a:xfrm>
          </p:grpSpPr>
          <p:sp>
            <p:nvSpPr>
              <p:cNvPr id="92401"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402"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403"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404"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92405"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285" name="Group 54"/>
              <p:cNvGrpSpPr>
                <a:grpSpLocks/>
              </p:cNvGrpSpPr>
              <p:nvPr/>
            </p:nvGrpSpPr>
            <p:grpSpPr bwMode="auto">
              <a:xfrm>
                <a:off x="3686" y="244"/>
                <a:ext cx="177" cy="66"/>
                <a:chOff x="2848" y="848"/>
                <a:chExt cx="140" cy="98"/>
              </a:xfrm>
            </p:grpSpPr>
            <p:sp>
              <p:nvSpPr>
                <p:cNvPr id="92411"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412"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413"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15286" name="Group 58"/>
              <p:cNvGrpSpPr>
                <a:grpSpLocks/>
              </p:cNvGrpSpPr>
              <p:nvPr/>
            </p:nvGrpSpPr>
            <p:grpSpPr bwMode="auto">
              <a:xfrm flipV="1">
                <a:off x="3686" y="243"/>
                <a:ext cx="177" cy="66"/>
                <a:chOff x="2848" y="848"/>
                <a:chExt cx="140" cy="98"/>
              </a:xfrm>
            </p:grpSpPr>
            <p:sp>
              <p:nvSpPr>
                <p:cNvPr id="92408"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409"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2410" name="Line 61"/>
                <p:cNvSpPr>
                  <a:spLocks noChangeShapeType="1"/>
                </p:cNvSpPr>
                <p:nvPr/>
              </p:nvSpPr>
              <p:spPr bwMode="auto">
                <a:xfrm>
                  <a:off x="2894" y="853"/>
                  <a:ext cx="52" cy="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sp>
        <p:nvSpPr>
          <p:cNvPr id="92163"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92164"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B3B87A09-C56F-4FE0-BB2C-0A5FB105B0D1}" type="slidenum">
              <a:rPr lang="en-US">
                <a:solidFill>
                  <a:srgbClr val="000000"/>
                </a:solidFill>
              </a:rPr>
              <a:pPr/>
              <a:t>31</a:t>
            </a:fld>
            <a:endParaRPr lang="en-US">
              <a:solidFill>
                <a:srgbClr val="000000"/>
              </a:solidFill>
            </a:endParaRPr>
          </a:p>
        </p:txBody>
      </p:sp>
      <p:sp>
        <p:nvSpPr>
          <p:cNvPr id="215044" name="Freeform 293"/>
          <p:cNvSpPr>
            <a:spLocks/>
          </p:cNvSpPr>
          <p:nvPr/>
        </p:nvSpPr>
        <p:spPr bwMode="auto">
          <a:xfrm>
            <a:off x="322263" y="4619625"/>
            <a:ext cx="3963987" cy="1716088"/>
          </a:xfrm>
          <a:custGeom>
            <a:avLst/>
            <a:gdLst>
              <a:gd name="T0" fmla="*/ 2147483647 w 2497"/>
              <a:gd name="T1" fmla="*/ 2147483647 h 1081"/>
              <a:gd name="T2" fmla="*/ 2147483647 w 2497"/>
              <a:gd name="T3" fmla="*/ 2147483647 h 1081"/>
              <a:gd name="T4" fmla="*/ 2147483647 w 2497"/>
              <a:gd name="T5" fmla="*/ 2147483647 h 1081"/>
              <a:gd name="T6" fmla="*/ 2147483647 w 2497"/>
              <a:gd name="T7" fmla="*/ 2147483647 h 1081"/>
              <a:gd name="T8" fmla="*/ 2147483647 w 2497"/>
              <a:gd name="T9" fmla="*/ 2147483647 h 1081"/>
              <a:gd name="T10" fmla="*/ 2147483647 w 2497"/>
              <a:gd name="T11" fmla="*/ 2147483647 h 1081"/>
              <a:gd name="T12" fmla="*/ 2147483647 w 2497"/>
              <a:gd name="T13" fmla="*/ 2147483647 h 1081"/>
              <a:gd name="T14" fmla="*/ 2147483647 w 2497"/>
              <a:gd name="T15" fmla="*/ 2147483647 h 1081"/>
              <a:gd name="T16" fmla="*/ 2147483647 w 2497"/>
              <a:gd name="T17" fmla="*/ 2147483647 h 1081"/>
              <a:gd name="T18" fmla="*/ 2147483647 w 2497"/>
              <a:gd name="T19" fmla="*/ 2147483647 h 1081"/>
              <a:gd name="T20" fmla="*/ 2147483647 w 2497"/>
              <a:gd name="T21" fmla="*/ 2147483647 h 1081"/>
              <a:gd name="T22" fmla="*/ 2147483647 w 2497"/>
              <a:gd name="T23" fmla="*/ 2147483647 h 1081"/>
              <a:gd name="T24" fmla="*/ 2147483647 w 2497"/>
              <a:gd name="T25" fmla="*/ 2147483647 h 1081"/>
              <a:gd name="T26" fmla="*/ 2147483647 w 2497"/>
              <a:gd name="T27" fmla="*/ 2147483647 h 1081"/>
              <a:gd name="T28" fmla="*/ 2147483647 w 2497"/>
              <a:gd name="T29" fmla="*/ 2147483647 h 1081"/>
              <a:gd name="T30" fmla="*/ 2147483647 w 2497"/>
              <a:gd name="T31" fmla="*/ 2147483647 h 10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97" h="1081">
                <a:moveTo>
                  <a:pt x="475" y="274"/>
                </a:moveTo>
                <a:cubicBezTo>
                  <a:pt x="381" y="316"/>
                  <a:pt x="280" y="389"/>
                  <a:pt x="204" y="437"/>
                </a:cubicBezTo>
                <a:cubicBezTo>
                  <a:pt x="128" y="485"/>
                  <a:pt x="42" y="503"/>
                  <a:pt x="21" y="559"/>
                </a:cubicBezTo>
                <a:cubicBezTo>
                  <a:pt x="0" y="615"/>
                  <a:pt x="56" y="734"/>
                  <a:pt x="75" y="776"/>
                </a:cubicBezTo>
                <a:cubicBezTo>
                  <a:pt x="94" y="818"/>
                  <a:pt x="116" y="789"/>
                  <a:pt x="136" y="810"/>
                </a:cubicBezTo>
                <a:cubicBezTo>
                  <a:pt x="156" y="831"/>
                  <a:pt x="167" y="876"/>
                  <a:pt x="197" y="905"/>
                </a:cubicBezTo>
                <a:cubicBezTo>
                  <a:pt x="227" y="934"/>
                  <a:pt x="231" y="970"/>
                  <a:pt x="319" y="986"/>
                </a:cubicBezTo>
                <a:cubicBezTo>
                  <a:pt x="407" y="1002"/>
                  <a:pt x="554" y="1003"/>
                  <a:pt x="726" y="1000"/>
                </a:cubicBezTo>
                <a:cubicBezTo>
                  <a:pt x="898" y="997"/>
                  <a:pt x="1146" y="961"/>
                  <a:pt x="1349" y="966"/>
                </a:cubicBezTo>
                <a:cubicBezTo>
                  <a:pt x="1552" y="971"/>
                  <a:pt x="1785" y="1028"/>
                  <a:pt x="1945" y="1033"/>
                </a:cubicBezTo>
                <a:cubicBezTo>
                  <a:pt x="2105" y="1038"/>
                  <a:pt x="2225" y="1081"/>
                  <a:pt x="2311" y="993"/>
                </a:cubicBezTo>
                <a:cubicBezTo>
                  <a:pt x="2397" y="905"/>
                  <a:pt x="2497" y="662"/>
                  <a:pt x="2460" y="506"/>
                </a:cubicBezTo>
                <a:cubicBezTo>
                  <a:pt x="2423" y="350"/>
                  <a:pt x="2280" y="116"/>
                  <a:pt x="2088" y="58"/>
                </a:cubicBezTo>
                <a:cubicBezTo>
                  <a:pt x="1896" y="0"/>
                  <a:pt x="1528" y="138"/>
                  <a:pt x="1308" y="159"/>
                </a:cubicBezTo>
                <a:cubicBezTo>
                  <a:pt x="1088" y="180"/>
                  <a:pt x="906" y="167"/>
                  <a:pt x="766" y="186"/>
                </a:cubicBezTo>
                <a:cubicBezTo>
                  <a:pt x="626" y="205"/>
                  <a:pt x="569" y="232"/>
                  <a:pt x="475" y="274"/>
                </a:cubicBezTo>
                <a:close/>
              </a:path>
            </a:pathLst>
          </a:custGeom>
          <a:gradFill rotWithShape="1">
            <a:gsLst>
              <a:gs pos="0">
                <a:srgbClr val="00CCFF"/>
              </a:gs>
              <a:gs pos="100000">
                <a:srgbClr val="FFFFFF"/>
              </a:gs>
            </a:gsLst>
            <a:lin ang="0" scaled="1"/>
          </a:gradFill>
          <a:ln w="9525" cap="flat" cmpd="sng">
            <a:noFill/>
            <a:prstDash val="solid"/>
            <a:round/>
            <a:headEnd/>
            <a:tailEnd/>
          </a:ln>
          <a:effectLst/>
        </p:spPr>
        <p:txBody>
          <a:bodyPr wrap="none"/>
          <a:lstStyle/>
          <a:p>
            <a:endParaRPr lang="en-US"/>
          </a:p>
        </p:txBody>
      </p:sp>
      <p:sp>
        <p:nvSpPr>
          <p:cNvPr id="215045" name="Freeform 292"/>
          <p:cNvSpPr>
            <a:spLocks/>
          </p:cNvSpPr>
          <p:nvPr/>
        </p:nvSpPr>
        <p:spPr bwMode="auto">
          <a:xfrm>
            <a:off x="4751388" y="871538"/>
            <a:ext cx="1919287" cy="2227262"/>
          </a:xfrm>
          <a:custGeom>
            <a:avLst/>
            <a:gdLst>
              <a:gd name="T0" fmla="*/ 2147483647 w 1209"/>
              <a:gd name="T1" fmla="*/ 2147483647 h 1403"/>
              <a:gd name="T2" fmla="*/ 2147483647 w 1209"/>
              <a:gd name="T3" fmla="*/ 2147483647 h 1403"/>
              <a:gd name="T4" fmla="*/ 2147483647 w 1209"/>
              <a:gd name="T5" fmla="*/ 2147483647 h 1403"/>
              <a:gd name="T6" fmla="*/ 2147483647 w 1209"/>
              <a:gd name="T7" fmla="*/ 2147483647 h 1403"/>
              <a:gd name="T8" fmla="*/ 2147483647 w 1209"/>
              <a:gd name="T9" fmla="*/ 2147483647 h 1403"/>
              <a:gd name="T10" fmla="*/ 2147483647 w 1209"/>
              <a:gd name="T11" fmla="*/ 2147483647 h 1403"/>
              <a:gd name="T12" fmla="*/ 2147483647 w 1209"/>
              <a:gd name="T13" fmla="*/ 2147483647 h 1403"/>
              <a:gd name="T14" fmla="*/ 2147483647 w 1209"/>
              <a:gd name="T15" fmla="*/ 2147483647 h 1403"/>
              <a:gd name="T16" fmla="*/ 2147483647 w 1209"/>
              <a:gd name="T17" fmla="*/ 2147483647 h 1403"/>
              <a:gd name="T18" fmla="*/ 2147483647 w 1209"/>
              <a:gd name="T19" fmla="*/ 2147483647 h 1403"/>
              <a:gd name="T20" fmla="*/ 2147483647 w 1209"/>
              <a:gd name="T21" fmla="*/ 2147483647 h 1403"/>
              <a:gd name="T22" fmla="*/ 2147483647 w 1209"/>
              <a:gd name="T23" fmla="*/ 2147483647 h 1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9" h="1403">
                <a:moveTo>
                  <a:pt x="84" y="528"/>
                </a:moveTo>
                <a:cubicBezTo>
                  <a:pt x="51" y="600"/>
                  <a:pt x="28" y="643"/>
                  <a:pt x="16" y="705"/>
                </a:cubicBezTo>
                <a:cubicBezTo>
                  <a:pt x="4" y="767"/>
                  <a:pt x="0" y="845"/>
                  <a:pt x="9" y="901"/>
                </a:cubicBezTo>
                <a:cubicBezTo>
                  <a:pt x="18" y="957"/>
                  <a:pt x="44" y="983"/>
                  <a:pt x="70" y="1043"/>
                </a:cubicBezTo>
                <a:cubicBezTo>
                  <a:pt x="96" y="1103"/>
                  <a:pt x="130" y="1210"/>
                  <a:pt x="165" y="1260"/>
                </a:cubicBezTo>
                <a:cubicBezTo>
                  <a:pt x="200" y="1310"/>
                  <a:pt x="223" y="1324"/>
                  <a:pt x="280" y="1342"/>
                </a:cubicBezTo>
                <a:cubicBezTo>
                  <a:pt x="337" y="1360"/>
                  <a:pt x="393" y="1368"/>
                  <a:pt x="510" y="1369"/>
                </a:cubicBezTo>
                <a:cubicBezTo>
                  <a:pt x="627" y="1370"/>
                  <a:pt x="775" y="1403"/>
                  <a:pt x="985" y="1348"/>
                </a:cubicBezTo>
                <a:cubicBezTo>
                  <a:pt x="1195" y="1293"/>
                  <a:pt x="1209" y="54"/>
                  <a:pt x="985" y="27"/>
                </a:cubicBezTo>
                <a:cubicBezTo>
                  <a:pt x="761" y="0"/>
                  <a:pt x="606" y="115"/>
                  <a:pt x="477" y="156"/>
                </a:cubicBezTo>
                <a:cubicBezTo>
                  <a:pt x="348" y="197"/>
                  <a:pt x="280" y="207"/>
                  <a:pt x="212" y="271"/>
                </a:cubicBezTo>
                <a:cubicBezTo>
                  <a:pt x="144" y="335"/>
                  <a:pt x="117" y="456"/>
                  <a:pt x="84" y="528"/>
                </a:cubicBezTo>
                <a:close/>
              </a:path>
            </a:pathLst>
          </a:custGeom>
          <a:gradFill rotWithShape="1">
            <a:gsLst>
              <a:gs pos="0">
                <a:srgbClr val="00CCFF"/>
              </a:gs>
              <a:gs pos="100000">
                <a:srgbClr val="FFFFFF"/>
              </a:gs>
            </a:gsLst>
            <a:lin ang="0" scaled="1"/>
          </a:gradFill>
          <a:ln w="9525" cap="flat" cmpd="sng">
            <a:noFill/>
            <a:prstDash val="solid"/>
            <a:round/>
            <a:headEnd/>
            <a:tailEnd/>
          </a:ln>
          <a:effectLst/>
        </p:spPr>
        <p:txBody>
          <a:bodyPr wrap="none"/>
          <a:lstStyle/>
          <a:p>
            <a:endParaRPr lang="en-US"/>
          </a:p>
        </p:txBody>
      </p:sp>
      <p:sp>
        <p:nvSpPr>
          <p:cNvPr id="92167" name="Rectangle 3"/>
          <p:cNvSpPr>
            <a:spLocks noGrp="1" noChangeArrowheads="1"/>
          </p:cNvSpPr>
          <p:nvPr>
            <p:ph type="title"/>
          </p:nvPr>
        </p:nvSpPr>
        <p:spPr>
          <a:xfrm>
            <a:off x="323850" y="0"/>
            <a:ext cx="8693150" cy="942975"/>
          </a:xfrm>
        </p:spPr>
        <p:txBody>
          <a:bodyPr/>
          <a:lstStyle/>
          <a:p>
            <a:r>
              <a:rPr lang="en-US" sz="3200" smtClean="0"/>
              <a:t>A day in the life…TCP connection carrying HTTP</a:t>
            </a:r>
          </a:p>
        </p:txBody>
      </p:sp>
      <p:grpSp>
        <p:nvGrpSpPr>
          <p:cNvPr id="706603" name="Group 43"/>
          <p:cNvGrpSpPr>
            <a:grpSpLocks/>
          </p:cNvGrpSpPr>
          <p:nvPr/>
        </p:nvGrpSpPr>
        <p:grpSpPr bwMode="auto">
          <a:xfrm>
            <a:off x="1195388" y="1081088"/>
            <a:ext cx="976312" cy="1460500"/>
            <a:chOff x="651" y="681"/>
            <a:chExt cx="615" cy="920"/>
          </a:xfrm>
        </p:grpSpPr>
        <p:sp>
          <p:nvSpPr>
            <p:cNvPr id="215259" name="Freeform 44"/>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5260" name="Group 45"/>
            <p:cNvGrpSpPr>
              <a:grpSpLocks/>
            </p:cNvGrpSpPr>
            <p:nvPr/>
          </p:nvGrpSpPr>
          <p:grpSpPr bwMode="auto">
            <a:xfrm>
              <a:off x="651" y="681"/>
              <a:ext cx="500" cy="828"/>
              <a:chOff x="569" y="2954"/>
              <a:chExt cx="500" cy="828"/>
            </a:xfrm>
          </p:grpSpPr>
          <p:sp>
            <p:nvSpPr>
              <p:cNvPr id="92382" name="Rectangle 46"/>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83" name="Text Box 47"/>
              <p:cNvSpPr txBox="1">
                <a:spLocks noChangeArrowheads="1"/>
              </p:cNvSpPr>
              <p:nvPr/>
            </p:nvSpPr>
            <p:spPr bwMode="auto">
              <a:xfrm>
                <a:off x="607" y="2954"/>
                <a:ext cx="44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solidFill>
                      <a:srgbClr val="000000"/>
                    </a:solidFill>
                    <a:latin typeface="Arial" charset="0"/>
                  </a:rPr>
                  <a:t>HTTP</a:t>
                </a:r>
              </a:p>
              <a:p>
                <a:pPr algn="ctr">
                  <a:defRPr/>
                </a:pPr>
                <a:r>
                  <a:rPr lang="en-US" sz="1600" i="0" smtClean="0">
                    <a:solidFill>
                      <a:srgbClr val="000000"/>
                    </a:solidFill>
                    <a:latin typeface="Arial" charset="0"/>
                  </a:rPr>
                  <a:t>TCP</a:t>
                </a:r>
              </a:p>
              <a:p>
                <a:pPr algn="ctr">
                  <a:defRPr/>
                </a:pPr>
                <a:r>
                  <a:rPr lang="en-US" sz="1600" i="0" smtClean="0">
                    <a:solidFill>
                      <a:srgbClr val="000000"/>
                    </a:solidFill>
                    <a:latin typeface="Arial" charset="0"/>
                  </a:rPr>
                  <a:t>IP</a:t>
                </a:r>
              </a:p>
              <a:p>
                <a:pPr algn="ctr">
                  <a:defRPr/>
                </a:pPr>
                <a:r>
                  <a:rPr lang="en-US" sz="1600" i="0" smtClean="0">
                    <a:solidFill>
                      <a:srgbClr val="000000"/>
                    </a:solidFill>
                    <a:latin typeface="Arial" charset="0"/>
                  </a:rPr>
                  <a:t>Eth</a:t>
                </a:r>
              </a:p>
              <a:p>
                <a:pPr algn="ctr">
                  <a:defRPr/>
                </a:pPr>
                <a:r>
                  <a:rPr lang="en-US" sz="1600" i="0" smtClean="0">
                    <a:solidFill>
                      <a:srgbClr val="000000"/>
                    </a:solidFill>
                    <a:latin typeface="Arial" charset="0"/>
                  </a:rPr>
                  <a:t>Phy</a:t>
                </a:r>
              </a:p>
            </p:txBody>
          </p:sp>
          <p:sp>
            <p:nvSpPr>
              <p:cNvPr id="92384" name="Line 48"/>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2385" name="Line 49"/>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2386" name="Line 50"/>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2387" name="Line 51"/>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6885" name="Group 325"/>
          <p:cNvGrpSpPr>
            <a:grpSpLocks/>
          </p:cNvGrpSpPr>
          <p:nvPr/>
        </p:nvGrpSpPr>
        <p:grpSpPr bwMode="auto">
          <a:xfrm>
            <a:off x="442913" y="1054100"/>
            <a:ext cx="515937" cy="333375"/>
            <a:chOff x="328" y="678"/>
            <a:chExt cx="325" cy="210"/>
          </a:xfrm>
        </p:grpSpPr>
        <p:grpSp>
          <p:nvGrpSpPr>
            <p:cNvPr id="215255" name="Group 52"/>
            <p:cNvGrpSpPr>
              <a:grpSpLocks/>
            </p:cNvGrpSpPr>
            <p:nvPr/>
          </p:nvGrpSpPr>
          <p:grpSpPr bwMode="auto">
            <a:xfrm>
              <a:off x="328" y="693"/>
              <a:ext cx="325" cy="154"/>
              <a:chOff x="844" y="3337"/>
              <a:chExt cx="325" cy="154"/>
            </a:xfrm>
          </p:grpSpPr>
          <p:sp>
            <p:nvSpPr>
              <p:cNvPr id="92378" name="Rectangle 5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79" name="Text Box 54"/>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sp>
          <p:nvSpPr>
            <p:cNvPr id="92377" name="AutoShape 85"/>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706660" name="Rectangle 100"/>
          <p:cNvSpPr>
            <a:spLocks noChangeArrowheads="1"/>
          </p:cNvSpPr>
          <p:nvPr/>
        </p:nvSpPr>
        <p:spPr bwMode="auto">
          <a:xfrm>
            <a:off x="5183188" y="2914650"/>
            <a:ext cx="34417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pitchFamily="2" charset="2"/>
              <a:buChar char="v"/>
            </a:pPr>
            <a:r>
              <a:rPr lang="en-US" sz="2000" i="0">
                <a:solidFill>
                  <a:srgbClr val="000000"/>
                </a:solidFill>
                <a:latin typeface="Gill Sans MT" pitchFamily="34" charset="0"/>
              </a:rPr>
              <a:t>to send HTTP request, client first opens </a:t>
            </a:r>
            <a:r>
              <a:rPr lang="en-US" sz="2000">
                <a:solidFill>
                  <a:srgbClr val="C00000"/>
                </a:solidFill>
                <a:latin typeface="Gill Sans MT" pitchFamily="34" charset="0"/>
              </a:rPr>
              <a:t>TCP socket</a:t>
            </a:r>
            <a:r>
              <a:rPr lang="en-US" sz="2000" i="0">
                <a:solidFill>
                  <a:srgbClr val="000000"/>
                </a:solidFill>
                <a:latin typeface="Gill Sans MT" pitchFamily="34" charset="0"/>
              </a:rPr>
              <a:t> to web server</a:t>
            </a:r>
          </a:p>
          <a:p>
            <a:pPr marL="342900" indent="-342900">
              <a:lnSpc>
                <a:spcPct val="90000"/>
              </a:lnSpc>
              <a:spcBef>
                <a:spcPct val="20000"/>
              </a:spcBef>
              <a:buClr>
                <a:srgbClr val="000099"/>
              </a:buClr>
              <a:buSzPct val="65000"/>
              <a:buFont typeface="Wingdings" pitchFamily="2" charset="2"/>
              <a:buNone/>
            </a:pPr>
            <a:endParaRPr lang="en-US" sz="2000" i="0">
              <a:solidFill>
                <a:srgbClr val="000000"/>
              </a:solidFill>
              <a:latin typeface="Gill Sans MT" pitchFamily="34" charset="0"/>
            </a:endParaRPr>
          </a:p>
        </p:txBody>
      </p:sp>
      <p:sp>
        <p:nvSpPr>
          <p:cNvPr id="706661" name="Rectangle 101"/>
          <p:cNvSpPr>
            <a:spLocks noChangeArrowheads="1"/>
          </p:cNvSpPr>
          <p:nvPr/>
        </p:nvSpPr>
        <p:spPr bwMode="auto">
          <a:xfrm>
            <a:off x="5186363" y="3825875"/>
            <a:ext cx="377825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000" i="0">
                <a:solidFill>
                  <a:srgbClr val="000000"/>
                </a:solidFill>
                <a:latin typeface="Gill Sans MT" charset="0"/>
                <a:ea typeface="ＭＳ Ｐゴシック" charset="0"/>
              </a:rPr>
              <a:t>TCP </a:t>
            </a:r>
            <a:r>
              <a:rPr lang="en-US" sz="2000">
                <a:solidFill>
                  <a:srgbClr val="C00000"/>
                </a:solidFill>
                <a:latin typeface="Gill Sans MT" charset="0"/>
                <a:ea typeface="ＭＳ Ｐゴシック" charset="0"/>
              </a:rPr>
              <a:t>SYN segment</a:t>
            </a:r>
            <a:r>
              <a:rPr lang="en-US" sz="2000" i="0">
                <a:solidFill>
                  <a:srgbClr val="C00000"/>
                </a:solidFill>
                <a:latin typeface="Gill Sans MT" charset="0"/>
                <a:ea typeface="ＭＳ Ｐゴシック" charset="0"/>
              </a:rPr>
              <a:t> </a:t>
            </a:r>
            <a:r>
              <a:rPr lang="en-US" sz="2000" i="0">
                <a:solidFill>
                  <a:srgbClr val="000000"/>
                </a:solidFill>
                <a:latin typeface="Gill Sans MT" charset="0"/>
                <a:ea typeface="ＭＳ Ｐゴシック" charset="0"/>
              </a:rPr>
              <a:t>(step 1 in 3-way handshake) </a:t>
            </a:r>
            <a:r>
              <a:rPr lang="en-US" sz="2000">
                <a:solidFill>
                  <a:srgbClr val="000000"/>
                </a:solidFill>
                <a:latin typeface="Gill Sans MT" charset="0"/>
                <a:ea typeface="ＭＳ Ｐゴシック" charset="0"/>
              </a:rPr>
              <a:t>inter-domain routed</a:t>
            </a:r>
            <a:r>
              <a:rPr lang="en-US" sz="2000" i="0">
                <a:solidFill>
                  <a:srgbClr val="000000"/>
                </a:solidFill>
                <a:latin typeface="Gill Sans MT" charset="0"/>
                <a:ea typeface="ＭＳ Ｐゴシック" charset="0"/>
              </a:rPr>
              <a:t> to web server</a:t>
            </a:r>
          </a:p>
        </p:txBody>
      </p:sp>
      <p:sp>
        <p:nvSpPr>
          <p:cNvPr id="706662" name="Rectangle 102"/>
          <p:cNvSpPr>
            <a:spLocks noChangeArrowheads="1"/>
          </p:cNvSpPr>
          <p:nvPr/>
        </p:nvSpPr>
        <p:spPr bwMode="auto">
          <a:xfrm>
            <a:off x="5189538" y="5892800"/>
            <a:ext cx="406876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000" i="0">
                <a:solidFill>
                  <a:srgbClr val="000000"/>
                </a:solidFill>
                <a:latin typeface="Gill Sans MT" charset="0"/>
                <a:ea typeface="ＭＳ Ｐゴシック" charset="0"/>
              </a:rPr>
              <a:t>TCP </a:t>
            </a:r>
            <a:r>
              <a:rPr lang="en-US" sz="2000">
                <a:solidFill>
                  <a:srgbClr val="C00000"/>
                </a:solidFill>
                <a:latin typeface="Gill Sans MT" charset="0"/>
                <a:ea typeface="ＭＳ Ｐゴシック" charset="0"/>
              </a:rPr>
              <a:t>connection established!</a:t>
            </a:r>
          </a:p>
        </p:txBody>
      </p:sp>
      <p:grpSp>
        <p:nvGrpSpPr>
          <p:cNvPr id="215052" name="Group 166"/>
          <p:cNvGrpSpPr>
            <a:grpSpLocks/>
          </p:cNvGrpSpPr>
          <p:nvPr/>
        </p:nvGrpSpPr>
        <p:grpSpPr bwMode="auto">
          <a:xfrm>
            <a:off x="3795713" y="2409825"/>
            <a:ext cx="1576387" cy="1287463"/>
            <a:chOff x="3228" y="1776"/>
            <a:chExt cx="252" cy="96"/>
          </a:xfrm>
        </p:grpSpPr>
        <p:sp>
          <p:nvSpPr>
            <p:cNvPr id="215253" name="Line 164"/>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5254"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5053" name="Group 167"/>
          <p:cNvGrpSpPr>
            <a:grpSpLocks/>
          </p:cNvGrpSpPr>
          <p:nvPr/>
        </p:nvGrpSpPr>
        <p:grpSpPr bwMode="auto">
          <a:xfrm flipH="1">
            <a:off x="5600700" y="2424113"/>
            <a:ext cx="400050" cy="152400"/>
            <a:chOff x="3228" y="1776"/>
            <a:chExt cx="252" cy="96"/>
          </a:xfrm>
        </p:grpSpPr>
        <p:sp>
          <p:nvSpPr>
            <p:cNvPr id="215251" name="Line 168"/>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5252"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5054" name="Group 170"/>
          <p:cNvGrpSpPr>
            <a:grpSpLocks/>
          </p:cNvGrpSpPr>
          <p:nvPr/>
        </p:nvGrpSpPr>
        <p:grpSpPr bwMode="auto">
          <a:xfrm flipH="1" flipV="1">
            <a:off x="5753100" y="1900238"/>
            <a:ext cx="400050" cy="152400"/>
            <a:chOff x="3228" y="1776"/>
            <a:chExt cx="252" cy="96"/>
          </a:xfrm>
        </p:grpSpPr>
        <p:sp>
          <p:nvSpPr>
            <p:cNvPr id="215249" name="Line 171"/>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5250"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5055" name="Group 110"/>
          <p:cNvGrpSpPr>
            <a:grpSpLocks/>
          </p:cNvGrpSpPr>
          <p:nvPr/>
        </p:nvGrpSpPr>
        <p:grpSpPr bwMode="auto">
          <a:xfrm>
            <a:off x="3057525" y="5273675"/>
            <a:ext cx="757238" cy="379413"/>
            <a:chOff x="2466" y="2026"/>
            <a:chExt cx="477" cy="282"/>
          </a:xfrm>
        </p:grpSpPr>
        <p:sp>
          <p:nvSpPr>
            <p:cNvPr id="215235"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5236" name="Line 112"/>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5237" name="Rectangle 113"/>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5238"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5239" name="Group 115"/>
            <p:cNvGrpSpPr>
              <a:grpSpLocks/>
            </p:cNvGrpSpPr>
            <p:nvPr/>
          </p:nvGrpSpPr>
          <p:grpSpPr bwMode="auto">
            <a:xfrm>
              <a:off x="2581" y="2061"/>
              <a:ext cx="236" cy="94"/>
              <a:chOff x="2848" y="848"/>
              <a:chExt cx="140" cy="98"/>
            </a:xfrm>
          </p:grpSpPr>
          <p:sp>
            <p:nvSpPr>
              <p:cNvPr id="215246" name="Line 116"/>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5247" name="Line 117"/>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5248" name="Line 118"/>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5240" name="Group 119"/>
            <p:cNvGrpSpPr>
              <a:grpSpLocks/>
            </p:cNvGrpSpPr>
            <p:nvPr/>
          </p:nvGrpSpPr>
          <p:grpSpPr bwMode="auto">
            <a:xfrm flipV="1">
              <a:off x="2581" y="2060"/>
              <a:ext cx="236" cy="94"/>
              <a:chOff x="2848" y="848"/>
              <a:chExt cx="140" cy="98"/>
            </a:xfrm>
          </p:grpSpPr>
          <p:sp>
            <p:nvSpPr>
              <p:cNvPr id="215243" name="Line 120"/>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5244" name="Line 121"/>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5245" name="Line 122"/>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5241" name="Line 123"/>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5242" name="Line 124"/>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sp>
        <p:nvSpPr>
          <p:cNvPr id="215056" name="Line 136"/>
          <p:cNvSpPr>
            <a:spLocks noChangeShapeType="1"/>
          </p:cNvSpPr>
          <p:nvPr/>
        </p:nvSpPr>
        <p:spPr bwMode="auto">
          <a:xfrm flipV="1">
            <a:off x="2543175" y="5443538"/>
            <a:ext cx="490538" cy="1587"/>
          </a:xfrm>
          <a:prstGeom prst="line">
            <a:avLst/>
          </a:prstGeom>
          <a:noFill/>
          <a:ln w="9525">
            <a:solidFill>
              <a:srgbClr val="000000"/>
            </a:solidFill>
            <a:round/>
            <a:headEnd/>
            <a:tailEnd/>
          </a:ln>
        </p:spPr>
        <p:txBody>
          <a:bodyPr/>
          <a:lstStyle/>
          <a:p>
            <a:endParaRPr lang="en-US"/>
          </a:p>
        </p:txBody>
      </p:sp>
      <p:sp>
        <p:nvSpPr>
          <p:cNvPr id="215057" name="Text Box 137"/>
          <p:cNvSpPr txBox="1">
            <a:spLocks noChangeArrowheads="1"/>
          </p:cNvSpPr>
          <p:nvPr/>
        </p:nvSpPr>
        <p:spPr bwMode="auto">
          <a:xfrm>
            <a:off x="1003300" y="5835650"/>
            <a:ext cx="1595438" cy="336550"/>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64.233.169.105</a:t>
            </a:r>
          </a:p>
        </p:txBody>
      </p:sp>
      <p:sp>
        <p:nvSpPr>
          <p:cNvPr id="215058" name="Text Box 138"/>
          <p:cNvSpPr txBox="1">
            <a:spLocks noChangeArrowheads="1"/>
          </p:cNvSpPr>
          <p:nvPr/>
        </p:nvSpPr>
        <p:spPr bwMode="auto">
          <a:xfrm>
            <a:off x="971550" y="5541963"/>
            <a:ext cx="1177925" cy="336550"/>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web server</a:t>
            </a:r>
          </a:p>
        </p:txBody>
      </p:sp>
      <p:grpSp>
        <p:nvGrpSpPr>
          <p:cNvPr id="215059" name="Group 194"/>
          <p:cNvGrpSpPr>
            <a:grpSpLocks/>
          </p:cNvGrpSpPr>
          <p:nvPr/>
        </p:nvGrpSpPr>
        <p:grpSpPr bwMode="auto">
          <a:xfrm>
            <a:off x="2970213" y="5649913"/>
            <a:ext cx="295275" cy="114300"/>
            <a:chOff x="3228" y="1776"/>
            <a:chExt cx="252" cy="96"/>
          </a:xfrm>
        </p:grpSpPr>
        <p:sp>
          <p:nvSpPr>
            <p:cNvPr id="215233" name="Line 195"/>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5234"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5060" name="Group 197"/>
          <p:cNvGrpSpPr>
            <a:grpSpLocks/>
          </p:cNvGrpSpPr>
          <p:nvPr/>
        </p:nvGrpSpPr>
        <p:grpSpPr bwMode="auto">
          <a:xfrm flipH="1">
            <a:off x="3608388" y="5649913"/>
            <a:ext cx="295275" cy="114300"/>
            <a:chOff x="3228" y="1776"/>
            <a:chExt cx="252" cy="96"/>
          </a:xfrm>
        </p:grpSpPr>
        <p:sp>
          <p:nvSpPr>
            <p:cNvPr id="215231" name="Line 198"/>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5232" name="Line 199"/>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5061" name="Group 200"/>
          <p:cNvGrpSpPr>
            <a:grpSpLocks/>
          </p:cNvGrpSpPr>
          <p:nvPr/>
        </p:nvGrpSpPr>
        <p:grpSpPr bwMode="auto">
          <a:xfrm flipH="1" flipV="1">
            <a:off x="3813175" y="5354638"/>
            <a:ext cx="295275" cy="114300"/>
            <a:chOff x="3228" y="1776"/>
            <a:chExt cx="252" cy="96"/>
          </a:xfrm>
        </p:grpSpPr>
        <p:sp>
          <p:nvSpPr>
            <p:cNvPr id="215229" name="Line 201"/>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5230"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sp>
        <p:nvSpPr>
          <p:cNvPr id="92183" name="Line 290"/>
          <p:cNvSpPr>
            <a:spLocks noChangeShapeType="1"/>
          </p:cNvSpPr>
          <p:nvPr/>
        </p:nvSpPr>
        <p:spPr bwMode="auto">
          <a:xfrm flipH="1">
            <a:off x="3594100" y="2432050"/>
            <a:ext cx="1882775" cy="289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nvGrpSpPr>
          <p:cNvPr id="706874" name="Group 314"/>
          <p:cNvGrpSpPr>
            <a:grpSpLocks/>
          </p:cNvGrpSpPr>
          <p:nvPr/>
        </p:nvGrpSpPr>
        <p:grpSpPr bwMode="auto">
          <a:xfrm>
            <a:off x="79375" y="1900238"/>
            <a:ext cx="1081088" cy="244475"/>
            <a:chOff x="410" y="1508"/>
            <a:chExt cx="681" cy="154"/>
          </a:xfrm>
        </p:grpSpPr>
        <p:sp>
          <p:nvSpPr>
            <p:cNvPr id="92341" name="Rectangle 99"/>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42" name="Rectangle 95"/>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43" name="Rectangle 96"/>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44" name="Rectangle 97"/>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45" name="Rectangle 98"/>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225" name="Group 310"/>
            <p:cNvGrpSpPr>
              <a:grpSpLocks/>
            </p:cNvGrpSpPr>
            <p:nvPr/>
          </p:nvGrpSpPr>
          <p:grpSpPr bwMode="auto">
            <a:xfrm>
              <a:off x="647" y="1508"/>
              <a:ext cx="354" cy="154"/>
              <a:chOff x="290" y="875"/>
              <a:chExt cx="354" cy="154"/>
            </a:xfrm>
          </p:grpSpPr>
          <p:sp>
            <p:nvSpPr>
              <p:cNvPr id="92347" name="Rectangle 311"/>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48" name="Rectangle 312"/>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49" name="Text Box 313"/>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t>
                </a:r>
              </a:p>
            </p:txBody>
          </p:sp>
        </p:grpSp>
      </p:grpSp>
      <p:grpSp>
        <p:nvGrpSpPr>
          <p:cNvPr id="706886" name="Group 326"/>
          <p:cNvGrpSpPr>
            <a:grpSpLocks/>
          </p:cNvGrpSpPr>
          <p:nvPr/>
        </p:nvGrpSpPr>
        <p:grpSpPr bwMode="auto">
          <a:xfrm>
            <a:off x="307975" y="4241800"/>
            <a:ext cx="1081088" cy="782638"/>
            <a:chOff x="59" y="863"/>
            <a:chExt cx="681" cy="493"/>
          </a:xfrm>
        </p:grpSpPr>
        <p:grpSp>
          <p:nvGrpSpPr>
            <p:cNvPr id="215199" name="Group 68"/>
            <p:cNvGrpSpPr>
              <a:grpSpLocks/>
            </p:cNvGrpSpPr>
            <p:nvPr/>
          </p:nvGrpSpPr>
          <p:grpSpPr bwMode="auto">
            <a:xfrm>
              <a:off x="177" y="1042"/>
              <a:ext cx="480" cy="112"/>
              <a:chOff x="627" y="3377"/>
              <a:chExt cx="480" cy="112"/>
            </a:xfrm>
          </p:grpSpPr>
          <p:sp>
            <p:nvSpPr>
              <p:cNvPr id="92339" name="Rectangle 6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40" name="Rectangle 7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5200" name="Group 301"/>
            <p:cNvGrpSpPr>
              <a:grpSpLocks/>
            </p:cNvGrpSpPr>
            <p:nvPr/>
          </p:nvGrpSpPr>
          <p:grpSpPr bwMode="auto">
            <a:xfrm>
              <a:off x="290" y="863"/>
              <a:ext cx="354" cy="154"/>
              <a:chOff x="290" y="875"/>
              <a:chExt cx="354" cy="154"/>
            </a:xfrm>
          </p:grpSpPr>
          <p:sp>
            <p:nvSpPr>
              <p:cNvPr id="92336" name="Rectangle 59"/>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37" name="Rectangle 60"/>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38" name="Text Box 297"/>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t>
                </a:r>
              </a:p>
            </p:txBody>
          </p:sp>
        </p:grpSp>
        <p:grpSp>
          <p:nvGrpSpPr>
            <p:cNvPr id="215201" name="Group 302"/>
            <p:cNvGrpSpPr>
              <a:grpSpLocks/>
            </p:cNvGrpSpPr>
            <p:nvPr/>
          </p:nvGrpSpPr>
          <p:grpSpPr bwMode="auto">
            <a:xfrm>
              <a:off x="284" y="1022"/>
              <a:ext cx="354" cy="154"/>
              <a:chOff x="290" y="875"/>
              <a:chExt cx="354" cy="154"/>
            </a:xfrm>
          </p:grpSpPr>
          <p:sp>
            <p:nvSpPr>
              <p:cNvPr id="92333" name="Rectangle 303"/>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34" name="Rectangle 304"/>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35" name="Text Box 305"/>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t>
                </a:r>
              </a:p>
            </p:txBody>
          </p:sp>
        </p:grpSp>
        <p:grpSp>
          <p:nvGrpSpPr>
            <p:cNvPr id="215202" name="Group 315"/>
            <p:cNvGrpSpPr>
              <a:grpSpLocks/>
            </p:cNvGrpSpPr>
            <p:nvPr/>
          </p:nvGrpSpPr>
          <p:grpSpPr bwMode="auto">
            <a:xfrm>
              <a:off x="59" y="1202"/>
              <a:ext cx="681" cy="154"/>
              <a:chOff x="410" y="1508"/>
              <a:chExt cx="681" cy="154"/>
            </a:xfrm>
          </p:grpSpPr>
          <p:sp>
            <p:nvSpPr>
              <p:cNvPr id="92324" name="Rectangle 316"/>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25" name="Rectangle 317"/>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26" name="Rectangle 318"/>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27" name="Rectangle 319"/>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28" name="Rectangle 320"/>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208" name="Group 321"/>
              <p:cNvGrpSpPr>
                <a:grpSpLocks/>
              </p:cNvGrpSpPr>
              <p:nvPr/>
            </p:nvGrpSpPr>
            <p:grpSpPr bwMode="auto">
              <a:xfrm>
                <a:off x="647" y="1508"/>
                <a:ext cx="354" cy="154"/>
                <a:chOff x="290" y="875"/>
                <a:chExt cx="354" cy="154"/>
              </a:xfrm>
            </p:grpSpPr>
            <p:sp>
              <p:nvSpPr>
                <p:cNvPr id="92330" name="Rectangle 322"/>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31" name="Rectangle 323"/>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32" name="Text Box 324"/>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t>
                  </a:r>
                </a:p>
              </p:txBody>
            </p:sp>
          </p:grpSp>
        </p:grpSp>
      </p:grpSp>
      <p:grpSp>
        <p:nvGrpSpPr>
          <p:cNvPr id="706896" name="Group 336"/>
          <p:cNvGrpSpPr>
            <a:grpSpLocks/>
          </p:cNvGrpSpPr>
          <p:nvPr/>
        </p:nvGrpSpPr>
        <p:grpSpPr bwMode="auto">
          <a:xfrm>
            <a:off x="1509713" y="3965575"/>
            <a:ext cx="976312" cy="1460500"/>
            <a:chOff x="4000" y="1895"/>
            <a:chExt cx="615" cy="920"/>
          </a:xfrm>
        </p:grpSpPr>
        <p:sp>
          <p:nvSpPr>
            <p:cNvPr id="215191" name="Freeform 328"/>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5192" name="Group 329"/>
            <p:cNvGrpSpPr>
              <a:grpSpLocks/>
            </p:cNvGrpSpPr>
            <p:nvPr/>
          </p:nvGrpSpPr>
          <p:grpSpPr bwMode="auto">
            <a:xfrm>
              <a:off x="4000" y="1895"/>
              <a:ext cx="500" cy="828"/>
              <a:chOff x="569" y="2954"/>
              <a:chExt cx="500" cy="828"/>
            </a:xfrm>
          </p:grpSpPr>
          <p:sp>
            <p:nvSpPr>
              <p:cNvPr id="92314" name="Rectangle 330"/>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15" name="Text Box 331"/>
              <p:cNvSpPr txBox="1">
                <a:spLocks noChangeArrowheads="1"/>
              </p:cNvSpPr>
              <p:nvPr/>
            </p:nvSpPr>
            <p:spPr bwMode="auto">
              <a:xfrm>
                <a:off x="646" y="2954"/>
                <a:ext cx="371"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endParaRPr lang="en-US" sz="1600" i="0">
                  <a:solidFill>
                    <a:srgbClr val="000000"/>
                  </a:solidFill>
                  <a:latin typeface="Arial" pitchFamily="34" charset="0"/>
                </a:endParaRPr>
              </a:p>
              <a:p>
                <a:pPr algn="ctr"/>
                <a:r>
                  <a:rPr lang="en-US" sz="1600" i="0">
                    <a:solidFill>
                      <a:srgbClr val="000000"/>
                    </a:solidFill>
                    <a:latin typeface="Arial" pitchFamily="34" charset="0"/>
                  </a:rPr>
                  <a:t>TCP</a:t>
                </a:r>
              </a:p>
              <a:p>
                <a:pPr algn="ctr"/>
                <a:r>
                  <a:rPr lang="en-US" sz="1600" i="0">
                    <a:solidFill>
                      <a:srgbClr val="000000"/>
                    </a:solidFill>
                    <a:latin typeface="Arial" pitchFamily="34" charset="0"/>
                  </a:rPr>
                  <a:t>IP</a:t>
                </a:r>
              </a:p>
              <a:p>
                <a:pPr algn="ctr"/>
                <a:r>
                  <a:rPr lang="en-US" sz="1600" i="0">
                    <a:solidFill>
                      <a:srgbClr val="000000"/>
                    </a:solidFill>
                    <a:latin typeface="Arial" pitchFamily="34" charset="0"/>
                  </a:rPr>
                  <a:t>Eth</a:t>
                </a:r>
              </a:p>
              <a:p>
                <a:pPr algn="ctr"/>
                <a:r>
                  <a:rPr lang="en-US" sz="1600" i="0">
                    <a:solidFill>
                      <a:srgbClr val="000000"/>
                    </a:solidFill>
                    <a:latin typeface="Arial" pitchFamily="34" charset="0"/>
                  </a:rPr>
                  <a:t>Phy</a:t>
                </a:r>
              </a:p>
            </p:txBody>
          </p:sp>
          <p:sp>
            <p:nvSpPr>
              <p:cNvPr id="92316" name="Line 332"/>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2317" name="Line 333"/>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2318" name="Line 334"/>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2319" name="Line 335"/>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6897" name="Group 337"/>
          <p:cNvGrpSpPr>
            <a:grpSpLocks/>
          </p:cNvGrpSpPr>
          <p:nvPr/>
        </p:nvGrpSpPr>
        <p:grpSpPr bwMode="auto">
          <a:xfrm>
            <a:off x="79375" y="1355725"/>
            <a:ext cx="1081088" cy="782638"/>
            <a:chOff x="59" y="863"/>
            <a:chExt cx="681" cy="493"/>
          </a:xfrm>
        </p:grpSpPr>
        <p:grpSp>
          <p:nvGrpSpPr>
            <p:cNvPr id="215170" name="Group 338"/>
            <p:cNvGrpSpPr>
              <a:grpSpLocks/>
            </p:cNvGrpSpPr>
            <p:nvPr/>
          </p:nvGrpSpPr>
          <p:grpSpPr bwMode="auto">
            <a:xfrm>
              <a:off x="177" y="1042"/>
              <a:ext cx="480" cy="112"/>
              <a:chOff x="627" y="3377"/>
              <a:chExt cx="480" cy="112"/>
            </a:xfrm>
          </p:grpSpPr>
          <p:sp>
            <p:nvSpPr>
              <p:cNvPr id="92310" name="Rectangle 339"/>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11" name="Rectangle 340"/>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5171" name="Group 341"/>
            <p:cNvGrpSpPr>
              <a:grpSpLocks/>
            </p:cNvGrpSpPr>
            <p:nvPr/>
          </p:nvGrpSpPr>
          <p:grpSpPr bwMode="auto">
            <a:xfrm>
              <a:off x="290" y="863"/>
              <a:ext cx="354" cy="154"/>
              <a:chOff x="290" y="875"/>
              <a:chExt cx="354" cy="154"/>
            </a:xfrm>
          </p:grpSpPr>
          <p:sp>
            <p:nvSpPr>
              <p:cNvPr id="92307" name="Rectangle 342"/>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08" name="Rectangle 343"/>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09" name="Text Box 344"/>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t>
                </a:r>
              </a:p>
            </p:txBody>
          </p:sp>
        </p:grpSp>
        <p:grpSp>
          <p:nvGrpSpPr>
            <p:cNvPr id="215172" name="Group 345"/>
            <p:cNvGrpSpPr>
              <a:grpSpLocks/>
            </p:cNvGrpSpPr>
            <p:nvPr/>
          </p:nvGrpSpPr>
          <p:grpSpPr bwMode="auto">
            <a:xfrm>
              <a:off x="284" y="1022"/>
              <a:ext cx="354" cy="154"/>
              <a:chOff x="290" y="875"/>
              <a:chExt cx="354" cy="154"/>
            </a:xfrm>
          </p:grpSpPr>
          <p:sp>
            <p:nvSpPr>
              <p:cNvPr id="92304" name="Rectangle 346"/>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05" name="Rectangle 347"/>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06" name="Text Box 348"/>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t>
                </a:r>
              </a:p>
            </p:txBody>
          </p:sp>
        </p:grpSp>
        <p:grpSp>
          <p:nvGrpSpPr>
            <p:cNvPr id="215173" name="Group 349"/>
            <p:cNvGrpSpPr>
              <a:grpSpLocks/>
            </p:cNvGrpSpPr>
            <p:nvPr/>
          </p:nvGrpSpPr>
          <p:grpSpPr bwMode="auto">
            <a:xfrm>
              <a:off x="59" y="1202"/>
              <a:ext cx="681" cy="154"/>
              <a:chOff x="410" y="1508"/>
              <a:chExt cx="681" cy="154"/>
            </a:xfrm>
          </p:grpSpPr>
          <p:sp>
            <p:nvSpPr>
              <p:cNvPr id="92295" name="Rectangle 350"/>
              <p:cNvSpPr>
                <a:spLocks noChangeArrowheads="1"/>
              </p:cNvSpPr>
              <p:nvPr/>
            </p:nvSpPr>
            <p:spPr bwMode="auto">
              <a:xfrm>
                <a:off x="410" y="1511"/>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96" name="Rectangle 351"/>
              <p:cNvSpPr>
                <a:spLocks noChangeArrowheads="1"/>
              </p:cNvSpPr>
              <p:nvPr/>
            </p:nvSpPr>
            <p:spPr bwMode="auto">
              <a:xfrm>
                <a:off x="538" y="1536"/>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97" name="Rectangle 352"/>
              <p:cNvSpPr>
                <a:spLocks noChangeArrowheads="1"/>
              </p:cNvSpPr>
              <p:nvPr/>
            </p:nvSpPr>
            <p:spPr bwMode="auto">
              <a:xfrm>
                <a:off x="529" y="1525"/>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98" name="Rectangle 353"/>
              <p:cNvSpPr>
                <a:spLocks noChangeArrowheads="1"/>
              </p:cNvSpPr>
              <p:nvPr/>
            </p:nvSpPr>
            <p:spPr bwMode="auto">
              <a:xfrm>
                <a:off x="423" y="1527"/>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99" name="Rectangle 354"/>
              <p:cNvSpPr>
                <a:spLocks noChangeArrowheads="1"/>
              </p:cNvSpPr>
              <p:nvPr/>
            </p:nvSpPr>
            <p:spPr bwMode="auto">
              <a:xfrm>
                <a:off x="1021" y="1526"/>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179" name="Group 355"/>
              <p:cNvGrpSpPr>
                <a:grpSpLocks/>
              </p:cNvGrpSpPr>
              <p:nvPr/>
            </p:nvGrpSpPr>
            <p:grpSpPr bwMode="auto">
              <a:xfrm>
                <a:off x="647" y="1508"/>
                <a:ext cx="354" cy="154"/>
                <a:chOff x="290" y="875"/>
                <a:chExt cx="354" cy="154"/>
              </a:xfrm>
            </p:grpSpPr>
            <p:sp>
              <p:nvSpPr>
                <p:cNvPr id="92301" name="Rectangle 356"/>
                <p:cNvSpPr>
                  <a:spLocks noChangeArrowheads="1"/>
                </p:cNvSpPr>
                <p:nvPr/>
              </p:nvSpPr>
              <p:spPr bwMode="auto">
                <a:xfrm>
                  <a:off x="306" y="909"/>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02" name="Rectangle 357"/>
                <p:cNvSpPr>
                  <a:spLocks noChangeArrowheads="1"/>
                </p:cNvSpPr>
                <p:nvPr/>
              </p:nvSpPr>
              <p:spPr bwMode="auto">
                <a:xfrm>
                  <a:off x="290" y="903"/>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303" name="Text Box 358"/>
                <p:cNvSpPr txBox="1">
                  <a:spLocks noChangeArrowheads="1"/>
                </p:cNvSpPr>
                <p:nvPr/>
              </p:nvSpPr>
              <p:spPr bwMode="auto">
                <a:xfrm>
                  <a:off x="332" y="875"/>
                  <a:ext cx="2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t>
                  </a:r>
                </a:p>
              </p:txBody>
            </p:sp>
          </p:grpSp>
        </p:grpSp>
      </p:grpSp>
      <p:sp>
        <p:nvSpPr>
          <p:cNvPr id="92188" name="Rectangle 359"/>
          <p:cNvSpPr>
            <a:spLocks noChangeArrowheads="1"/>
          </p:cNvSpPr>
          <p:nvPr/>
        </p:nvSpPr>
        <p:spPr bwMode="auto">
          <a:xfrm>
            <a:off x="979488" y="4452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000" i="0">
              <a:solidFill>
                <a:srgbClr val="000000"/>
              </a:solidFill>
              <a:latin typeface="Arial" pitchFamily="34" charset="0"/>
            </a:endParaRPr>
          </a:p>
        </p:txBody>
      </p:sp>
      <p:grpSp>
        <p:nvGrpSpPr>
          <p:cNvPr id="706951" name="Group 391"/>
          <p:cNvGrpSpPr>
            <a:grpSpLocks/>
          </p:cNvGrpSpPr>
          <p:nvPr/>
        </p:nvGrpSpPr>
        <p:grpSpPr bwMode="auto">
          <a:xfrm>
            <a:off x="306388" y="4241800"/>
            <a:ext cx="1081087" cy="782638"/>
            <a:chOff x="2675" y="3676"/>
            <a:chExt cx="681" cy="493"/>
          </a:xfrm>
        </p:grpSpPr>
        <p:grpSp>
          <p:nvGrpSpPr>
            <p:cNvPr id="215150" name="Group 361"/>
            <p:cNvGrpSpPr>
              <a:grpSpLocks/>
            </p:cNvGrpSpPr>
            <p:nvPr/>
          </p:nvGrpSpPr>
          <p:grpSpPr bwMode="auto">
            <a:xfrm>
              <a:off x="2793" y="3855"/>
              <a:ext cx="480" cy="112"/>
              <a:chOff x="627" y="3377"/>
              <a:chExt cx="480" cy="112"/>
            </a:xfrm>
          </p:grpSpPr>
          <p:sp>
            <p:nvSpPr>
              <p:cNvPr id="92289" name="Rectangle 362"/>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90" name="Rectangle 363"/>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5151" name="Group 382"/>
            <p:cNvGrpSpPr>
              <a:grpSpLocks/>
            </p:cNvGrpSpPr>
            <p:nvPr/>
          </p:nvGrpSpPr>
          <p:grpSpPr bwMode="auto">
            <a:xfrm>
              <a:off x="2855" y="3676"/>
              <a:ext cx="444" cy="154"/>
              <a:chOff x="2717" y="3676"/>
              <a:chExt cx="444" cy="154"/>
            </a:xfrm>
          </p:grpSpPr>
          <p:sp>
            <p:nvSpPr>
              <p:cNvPr id="92286" name="Rectangle 365"/>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87" name="Rectangle 366"/>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88" name="Text Box 367"/>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SYNACK</a:t>
                </a:r>
              </a:p>
            </p:txBody>
          </p:sp>
        </p:grpSp>
        <p:sp>
          <p:nvSpPr>
            <p:cNvPr id="92273" name="Rectangle 373"/>
            <p:cNvSpPr>
              <a:spLocks noChangeArrowheads="1"/>
            </p:cNvSpPr>
            <p:nvPr/>
          </p:nvSpPr>
          <p:spPr bwMode="auto">
            <a:xfrm>
              <a:off x="2675" y="4018"/>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74" name="Rectangle 374"/>
            <p:cNvSpPr>
              <a:spLocks noChangeArrowheads="1"/>
            </p:cNvSpPr>
            <p:nvPr/>
          </p:nvSpPr>
          <p:spPr bwMode="auto">
            <a:xfrm>
              <a:off x="2803" y="4043"/>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75" name="Rectangle 375"/>
            <p:cNvSpPr>
              <a:spLocks noChangeArrowheads="1"/>
            </p:cNvSpPr>
            <p:nvPr/>
          </p:nvSpPr>
          <p:spPr bwMode="auto">
            <a:xfrm>
              <a:off x="2794" y="4032"/>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76" name="Rectangle 376"/>
            <p:cNvSpPr>
              <a:spLocks noChangeArrowheads="1"/>
            </p:cNvSpPr>
            <p:nvPr/>
          </p:nvSpPr>
          <p:spPr bwMode="auto">
            <a:xfrm>
              <a:off x="2688" y="4034"/>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77" name="Rectangle 377"/>
            <p:cNvSpPr>
              <a:spLocks noChangeArrowheads="1"/>
            </p:cNvSpPr>
            <p:nvPr/>
          </p:nvSpPr>
          <p:spPr bwMode="auto">
            <a:xfrm>
              <a:off x="3286" y="4033"/>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157" name="Group 383"/>
            <p:cNvGrpSpPr>
              <a:grpSpLocks/>
            </p:cNvGrpSpPr>
            <p:nvPr/>
          </p:nvGrpSpPr>
          <p:grpSpPr bwMode="auto">
            <a:xfrm>
              <a:off x="2864" y="3835"/>
              <a:ext cx="444" cy="154"/>
              <a:chOff x="2717" y="3676"/>
              <a:chExt cx="444" cy="154"/>
            </a:xfrm>
          </p:grpSpPr>
          <p:sp>
            <p:nvSpPr>
              <p:cNvPr id="92283" name="Rectangle 384"/>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84" name="Rectangle 385"/>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85" name="Text Box 386"/>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SYNACK</a:t>
                </a:r>
              </a:p>
            </p:txBody>
          </p:sp>
        </p:grpSp>
        <p:grpSp>
          <p:nvGrpSpPr>
            <p:cNvPr id="215158" name="Group 387"/>
            <p:cNvGrpSpPr>
              <a:grpSpLocks/>
            </p:cNvGrpSpPr>
            <p:nvPr/>
          </p:nvGrpSpPr>
          <p:grpSpPr bwMode="auto">
            <a:xfrm>
              <a:off x="2867" y="4015"/>
              <a:ext cx="444" cy="154"/>
              <a:chOff x="2717" y="3676"/>
              <a:chExt cx="444" cy="154"/>
            </a:xfrm>
          </p:grpSpPr>
          <p:sp>
            <p:nvSpPr>
              <p:cNvPr id="92280" name="Rectangle 388"/>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81" name="Rectangle 389"/>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82" name="Text Box 390"/>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SYNACK</a:t>
                </a:r>
              </a:p>
            </p:txBody>
          </p:sp>
        </p:grpSp>
      </p:grpSp>
      <p:grpSp>
        <p:nvGrpSpPr>
          <p:cNvPr id="706983" name="Group 423"/>
          <p:cNvGrpSpPr>
            <a:grpSpLocks/>
          </p:cNvGrpSpPr>
          <p:nvPr/>
        </p:nvGrpSpPr>
        <p:grpSpPr bwMode="auto">
          <a:xfrm>
            <a:off x="82550" y="1354138"/>
            <a:ext cx="1081088" cy="782637"/>
            <a:chOff x="2613" y="3554"/>
            <a:chExt cx="681" cy="493"/>
          </a:xfrm>
        </p:grpSpPr>
        <p:grpSp>
          <p:nvGrpSpPr>
            <p:cNvPr id="215130" name="Group 393"/>
            <p:cNvGrpSpPr>
              <a:grpSpLocks/>
            </p:cNvGrpSpPr>
            <p:nvPr/>
          </p:nvGrpSpPr>
          <p:grpSpPr bwMode="auto">
            <a:xfrm>
              <a:off x="2731" y="3733"/>
              <a:ext cx="480" cy="112"/>
              <a:chOff x="627" y="3377"/>
              <a:chExt cx="480" cy="112"/>
            </a:xfrm>
          </p:grpSpPr>
          <p:sp>
            <p:nvSpPr>
              <p:cNvPr id="92269" name="Rectangle 394"/>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70" name="Rectangle 395"/>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5131" name="Group 396"/>
            <p:cNvGrpSpPr>
              <a:grpSpLocks/>
            </p:cNvGrpSpPr>
            <p:nvPr/>
          </p:nvGrpSpPr>
          <p:grpSpPr bwMode="auto">
            <a:xfrm>
              <a:off x="2793" y="3554"/>
              <a:ext cx="444" cy="154"/>
              <a:chOff x="2717" y="3676"/>
              <a:chExt cx="444" cy="154"/>
            </a:xfrm>
          </p:grpSpPr>
          <p:sp>
            <p:nvSpPr>
              <p:cNvPr id="92266" name="Rectangle 397"/>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67" name="Rectangle 398"/>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68" name="Text Box 399"/>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SYNACK</a:t>
                </a:r>
              </a:p>
            </p:txBody>
          </p:sp>
        </p:grpSp>
        <p:sp>
          <p:nvSpPr>
            <p:cNvPr id="92253" name="Rectangle 400"/>
            <p:cNvSpPr>
              <a:spLocks noChangeArrowheads="1"/>
            </p:cNvSpPr>
            <p:nvPr/>
          </p:nvSpPr>
          <p:spPr bwMode="auto">
            <a:xfrm>
              <a:off x="2613" y="3896"/>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54" name="Rectangle 401"/>
            <p:cNvSpPr>
              <a:spLocks noChangeArrowheads="1"/>
            </p:cNvSpPr>
            <p:nvPr/>
          </p:nvSpPr>
          <p:spPr bwMode="auto">
            <a:xfrm>
              <a:off x="2741" y="3921"/>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55" name="Rectangle 402"/>
            <p:cNvSpPr>
              <a:spLocks noChangeArrowheads="1"/>
            </p:cNvSpPr>
            <p:nvPr/>
          </p:nvSpPr>
          <p:spPr bwMode="auto">
            <a:xfrm>
              <a:off x="2732" y="3910"/>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56" name="Rectangle 403"/>
            <p:cNvSpPr>
              <a:spLocks noChangeArrowheads="1"/>
            </p:cNvSpPr>
            <p:nvPr/>
          </p:nvSpPr>
          <p:spPr bwMode="auto">
            <a:xfrm>
              <a:off x="2626" y="3912"/>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57" name="Rectangle 404"/>
            <p:cNvSpPr>
              <a:spLocks noChangeArrowheads="1"/>
            </p:cNvSpPr>
            <p:nvPr/>
          </p:nvSpPr>
          <p:spPr bwMode="auto">
            <a:xfrm>
              <a:off x="3224" y="3911"/>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137" name="Group 405"/>
            <p:cNvGrpSpPr>
              <a:grpSpLocks/>
            </p:cNvGrpSpPr>
            <p:nvPr/>
          </p:nvGrpSpPr>
          <p:grpSpPr bwMode="auto">
            <a:xfrm>
              <a:off x="2802" y="3713"/>
              <a:ext cx="444" cy="154"/>
              <a:chOff x="2717" y="3676"/>
              <a:chExt cx="444" cy="154"/>
            </a:xfrm>
          </p:grpSpPr>
          <p:sp>
            <p:nvSpPr>
              <p:cNvPr id="92263" name="Rectangle 406"/>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64" name="Rectangle 407"/>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65" name="Text Box 408"/>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SYNACK</a:t>
                </a:r>
              </a:p>
            </p:txBody>
          </p:sp>
        </p:grpSp>
        <p:grpSp>
          <p:nvGrpSpPr>
            <p:cNvPr id="215138" name="Group 409"/>
            <p:cNvGrpSpPr>
              <a:grpSpLocks/>
            </p:cNvGrpSpPr>
            <p:nvPr/>
          </p:nvGrpSpPr>
          <p:grpSpPr bwMode="auto">
            <a:xfrm>
              <a:off x="2805" y="3893"/>
              <a:ext cx="444" cy="154"/>
              <a:chOff x="2717" y="3676"/>
              <a:chExt cx="444" cy="154"/>
            </a:xfrm>
          </p:grpSpPr>
          <p:sp>
            <p:nvSpPr>
              <p:cNvPr id="92260" name="Rectangle 410"/>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61" name="Rectangle 411"/>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62" name="Text Box 412"/>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SYNACK</a:t>
                </a:r>
              </a:p>
            </p:txBody>
          </p:sp>
        </p:grpSp>
      </p:grpSp>
      <p:grpSp>
        <p:nvGrpSpPr>
          <p:cNvPr id="706982" name="Group 422"/>
          <p:cNvGrpSpPr>
            <a:grpSpLocks/>
          </p:cNvGrpSpPr>
          <p:nvPr/>
        </p:nvGrpSpPr>
        <p:grpSpPr bwMode="auto">
          <a:xfrm>
            <a:off x="311150" y="4772025"/>
            <a:ext cx="1081088" cy="244475"/>
            <a:chOff x="2709" y="3989"/>
            <a:chExt cx="681" cy="154"/>
          </a:xfrm>
        </p:grpSpPr>
        <p:sp>
          <p:nvSpPr>
            <p:cNvPr id="92242" name="Rectangle 413"/>
            <p:cNvSpPr>
              <a:spLocks noChangeArrowheads="1"/>
            </p:cNvSpPr>
            <p:nvPr/>
          </p:nvSpPr>
          <p:spPr bwMode="auto">
            <a:xfrm>
              <a:off x="2709" y="3992"/>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43" name="Rectangle 414"/>
            <p:cNvSpPr>
              <a:spLocks noChangeArrowheads="1"/>
            </p:cNvSpPr>
            <p:nvPr/>
          </p:nvSpPr>
          <p:spPr bwMode="auto">
            <a:xfrm>
              <a:off x="2837" y="4017"/>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44" name="Rectangle 415"/>
            <p:cNvSpPr>
              <a:spLocks noChangeArrowheads="1"/>
            </p:cNvSpPr>
            <p:nvPr/>
          </p:nvSpPr>
          <p:spPr bwMode="auto">
            <a:xfrm>
              <a:off x="2828" y="4006"/>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45" name="Rectangle 416"/>
            <p:cNvSpPr>
              <a:spLocks noChangeArrowheads="1"/>
            </p:cNvSpPr>
            <p:nvPr/>
          </p:nvSpPr>
          <p:spPr bwMode="auto">
            <a:xfrm>
              <a:off x="2722" y="4008"/>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46" name="Rectangle 417"/>
            <p:cNvSpPr>
              <a:spLocks noChangeArrowheads="1"/>
            </p:cNvSpPr>
            <p:nvPr/>
          </p:nvSpPr>
          <p:spPr bwMode="auto">
            <a:xfrm>
              <a:off x="3320" y="4007"/>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126" name="Group 418"/>
            <p:cNvGrpSpPr>
              <a:grpSpLocks/>
            </p:cNvGrpSpPr>
            <p:nvPr/>
          </p:nvGrpSpPr>
          <p:grpSpPr bwMode="auto">
            <a:xfrm>
              <a:off x="2901" y="3989"/>
              <a:ext cx="444" cy="154"/>
              <a:chOff x="2717" y="3676"/>
              <a:chExt cx="444" cy="154"/>
            </a:xfrm>
          </p:grpSpPr>
          <p:sp>
            <p:nvSpPr>
              <p:cNvPr id="92248" name="Rectangle 419"/>
              <p:cNvSpPr>
                <a:spLocks noChangeArrowheads="1"/>
              </p:cNvSpPr>
              <p:nvPr/>
            </p:nvSpPr>
            <p:spPr bwMode="auto">
              <a:xfrm>
                <a:off x="2775" y="3710"/>
                <a:ext cx="32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49" name="Rectangle 420"/>
              <p:cNvSpPr>
                <a:spLocks noChangeArrowheads="1"/>
              </p:cNvSpPr>
              <p:nvPr/>
            </p:nvSpPr>
            <p:spPr bwMode="auto">
              <a:xfrm>
                <a:off x="2759" y="370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50" name="Text Box 421"/>
              <p:cNvSpPr txBox="1">
                <a:spLocks noChangeArrowheads="1"/>
              </p:cNvSpPr>
              <p:nvPr/>
            </p:nvSpPr>
            <p:spPr bwMode="auto">
              <a:xfrm>
                <a:off x="2717" y="3676"/>
                <a:ext cx="4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000000"/>
                    </a:solidFill>
                    <a:latin typeface="Arial" charset="0"/>
                  </a:rPr>
                  <a:t>SYNACK</a:t>
                </a:r>
              </a:p>
            </p:txBody>
          </p:sp>
        </p:grpSp>
      </p:grpSp>
      <p:sp>
        <p:nvSpPr>
          <p:cNvPr id="706984" name="Rectangle 424"/>
          <p:cNvSpPr>
            <a:spLocks noChangeArrowheads="1"/>
          </p:cNvSpPr>
          <p:nvPr/>
        </p:nvSpPr>
        <p:spPr bwMode="auto">
          <a:xfrm>
            <a:off x="5183188" y="4916488"/>
            <a:ext cx="37877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000" i="0">
                <a:solidFill>
                  <a:srgbClr val="000000"/>
                </a:solidFill>
                <a:latin typeface="Gill Sans MT" charset="0"/>
                <a:ea typeface="ＭＳ Ｐゴシック" charset="0"/>
              </a:rPr>
              <a:t>web server responds with </a:t>
            </a:r>
            <a:r>
              <a:rPr lang="en-US" sz="2000">
                <a:solidFill>
                  <a:srgbClr val="C00000"/>
                </a:solidFill>
                <a:latin typeface="Gill Sans MT" charset="0"/>
                <a:ea typeface="ＭＳ Ｐゴシック" charset="0"/>
              </a:rPr>
              <a:t>TCP SYNACK</a:t>
            </a:r>
            <a:r>
              <a:rPr lang="en-US" sz="2000" i="0">
                <a:solidFill>
                  <a:srgbClr val="C00000"/>
                </a:solidFill>
                <a:latin typeface="Gill Sans MT" charset="0"/>
                <a:ea typeface="ＭＳ Ｐゴシック" charset="0"/>
              </a:rPr>
              <a:t> </a:t>
            </a:r>
            <a:r>
              <a:rPr lang="en-US" sz="2000" i="0">
                <a:solidFill>
                  <a:srgbClr val="000000"/>
                </a:solidFill>
                <a:latin typeface="Gill Sans MT" charset="0"/>
                <a:ea typeface="ＭＳ Ｐゴシック" charset="0"/>
              </a:rPr>
              <a:t>(step 2 in 3-way handshake)</a:t>
            </a:r>
          </a:p>
        </p:txBody>
      </p:sp>
      <p:grpSp>
        <p:nvGrpSpPr>
          <p:cNvPr id="215072" name="Group 110"/>
          <p:cNvGrpSpPr>
            <a:grpSpLocks/>
          </p:cNvGrpSpPr>
          <p:nvPr/>
        </p:nvGrpSpPr>
        <p:grpSpPr bwMode="auto">
          <a:xfrm>
            <a:off x="5213350" y="2041525"/>
            <a:ext cx="757238" cy="379413"/>
            <a:chOff x="2466" y="2026"/>
            <a:chExt cx="477" cy="282"/>
          </a:xfrm>
        </p:grpSpPr>
        <p:sp>
          <p:nvSpPr>
            <p:cNvPr id="215107"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5108" name="Line 112"/>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5109" name="Rectangle 113"/>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5110"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5111" name="Group 115"/>
            <p:cNvGrpSpPr>
              <a:grpSpLocks/>
            </p:cNvGrpSpPr>
            <p:nvPr/>
          </p:nvGrpSpPr>
          <p:grpSpPr bwMode="auto">
            <a:xfrm>
              <a:off x="2581" y="2061"/>
              <a:ext cx="236" cy="94"/>
              <a:chOff x="2848" y="848"/>
              <a:chExt cx="140" cy="98"/>
            </a:xfrm>
          </p:grpSpPr>
          <p:sp>
            <p:nvSpPr>
              <p:cNvPr id="215118" name="Line 116"/>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5119" name="Line 117"/>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5120" name="Line 118"/>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5112" name="Group 119"/>
            <p:cNvGrpSpPr>
              <a:grpSpLocks/>
            </p:cNvGrpSpPr>
            <p:nvPr/>
          </p:nvGrpSpPr>
          <p:grpSpPr bwMode="auto">
            <a:xfrm flipV="1">
              <a:off x="2581" y="2060"/>
              <a:ext cx="236" cy="94"/>
              <a:chOff x="2848" y="848"/>
              <a:chExt cx="140" cy="98"/>
            </a:xfrm>
          </p:grpSpPr>
          <p:sp>
            <p:nvSpPr>
              <p:cNvPr id="215115" name="Line 120"/>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5116" name="Line 121"/>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5117" name="Line 122"/>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5113" name="Line 123"/>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5114" name="Line 124"/>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grpSp>
        <p:nvGrpSpPr>
          <p:cNvPr id="215073" name="Group 248"/>
          <p:cNvGrpSpPr>
            <a:grpSpLocks/>
          </p:cNvGrpSpPr>
          <p:nvPr/>
        </p:nvGrpSpPr>
        <p:grpSpPr bwMode="auto">
          <a:xfrm>
            <a:off x="2470150" y="4932363"/>
            <a:ext cx="333375" cy="581025"/>
            <a:chOff x="4140" y="429"/>
            <a:chExt cx="1425" cy="2396"/>
          </a:xfrm>
        </p:grpSpPr>
        <p:sp>
          <p:nvSpPr>
            <p:cNvPr id="215075"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92197" name="Rectangle 149"/>
            <p:cNvSpPr>
              <a:spLocks noChangeArrowheads="1"/>
            </p:cNvSpPr>
            <p:nvPr/>
          </p:nvSpPr>
          <p:spPr bwMode="auto">
            <a:xfrm>
              <a:off x="4208" y="429"/>
              <a:ext cx="1045"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5077"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5078"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2200" name="Rectangle 152"/>
            <p:cNvSpPr>
              <a:spLocks noChangeArrowheads="1"/>
            </p:cNvSpPr>
            <p:nvPr/>
          </p:nvSpPr>
          <p:spPr bwMode="auto">
            <a:xfrm>
              <a:off x="4215" y="691"/>
              <a:ext cx="590"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080" name="Group 153"/>
            <p:cNvGrpSpPr>
              <a:grpSpLocks/>
            </p:cNvGrpSpPr>
            <p:nvPr/>
          </p:nvGrpSpPr>
          <p:grpSpPr bwMode="auto">
            <a:xfrm>
              <a:off x="4749" y="668"/>
              <a:ext cx="581" cy="145"/>
              <a:chOff x="614" y="2568"/>
              <a:chExt cx="725" cy="139"/>
            </a:xfrm>
          </p:grpSpPr>
          <p:sp>
            <p:nvSpPr>
              <p:cNvPr id="92226" name="AutoShape 154"/>
              <p:cNvSpPr>
                <a:spLocks noChangeArrowheads="1"/>
              </p:cNvSpPr>
              <p:nvPr/>
            </p:nvSpPr>
            <p:spPr bwMode="auto">
              <a:xfrm>
                <a:off x="616" y="2571"/>
                <a:ext cx="720"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27" name="AutoShape 155"/>
              <p:cNvSpPr>
                <a:spLocks noChangeArrowheads="1"/>
              </p:cNvSpPr>
              <p:nvPr/>
            </p:nvSpPr>
            <p:spPr bwMode="auto">
              <a:xfrm>
                <a:off x="633" y="2590"/>
                <a:ext cx="686"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2202" name="Rectangle 156"/>
            <p:cNvSpPr>
              <a:spLocks noChangeArrowheads="1"/>
            </p:cNvSpPr>
            <p:nvPr/>
          </p:nvSpPr>
          <p:spPr bwMode="auto">
            <a:xfrm>
              <a:off x="4221" y="1018"/>
              <a:ext cx="597"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082" name="Group 157"/>
            <p:cNvGrpSpPr>
              <a:grpSpLocks/>
            </p:cNvGrpSpPr>
            <p:nvPr/>
          </p:nvGrpSpPr>
          <p:grpSpPr bwMode="auto">
            <a:xfrm>
              <a:off x="4747" y="994"/>
              <a:ext cx="581" cy="134"/>
              <a:chOff x="614" y="2568"/>
              <a:chExt cx="725" cy="139"/>
            </a:xfrm>
          </p:grpSpPr>
          <p:sp>
            <p:nvSpPr>
              <p:cNvPr id="92224" name="AutoShape 158"/>
              <p:cNvSpPr>
                <a:spLocks noChangeArrowheads="1"/>
              </p:cNvSpPr>
              <p:nvPr/>
            </p:nvSpPr>
            <p:spPr bwMode="auto">
              <a:xfrm>
                <a:off x="610" y="2566"/>
                <a:ext cx="728" cy="143"/>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25" name="AutoShape 159"/>
              <p:cNvSpPr>
                <a:spLocks noChangeArrowheads="1"/>
              </p:cNvSpPr>
              <p:nvPr/>
            </p:nvSpPr>
            <p:spPr bwMode="auto">
              <a:xfrm>
                <a:off x="627" y="2580"/>
                <a:ext cx="694"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2204" name="Rectangle 160"/>
            <p:cNvSpPr>
              <a:spLocks noChangeArrowheads="1"/>
            </p:cNvSpPr>
            <p:nvPr/>
          </p:nvSpPr>
          <p:spPr bwMode="auto">
            <a:xfrm>
              <a:off x="4215" y="1359"/>
              <a:ext cx="597"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05" name="Rectangle 161"/>
            <p:cNvSpPr>
              <a:spLocks noChangeArrowheads="1"/>
            </p:cNvSpPr>
            <p:nvPr/>
          </p:nvSpPr>
          <p:spPr bwMode="auto">
            <a:xfrm>
              <a:off x="4228" y="1653"/>
              <a:ext cx="597"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5085" name="Group 162"/>
            <p:cNvGrpSpPr>
              <a:grpSpLocks/>
            </p:cNvGrpSpPr>
            <p:nvPr/>
          </p:nvGrpSpPr>
          <p:grpSpPr bwMode="auto">
            <a:xfrm>
              <a:off x="4735" y="1627"/>
              <a:ext cx="582" cy="151"/>
              <a:chOff x="614" y="2568"/>
              <a:chExt cx="725" cy="139"/>
            </a:xfrm>
          </p:grpSpPr>
          <p:sp>
            <p:nvSpPr>
              <p:cNvPr id="92222" name="AutoShape 163"/>
              <p:cNvSpPr>
                <a:spLocks noChangeArrowheads="1"/>
              </p:cNvSpPr>
              <p:nvPr/>
            </p:nvSpPr>
            <p:spPr bwMode="auto">
              <a:xfrm>
                <a:off x="617" y="2568"/>
                <a:ext cx="719"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23" name="AutoShape 164"/>
              <p:cNvSpPr>
                <a:spLocks noChangeArrowheads="1"/>
              </p:cNvSpPr>
              <p:nvPr/>
            </p:nvSpPr>
            <p:spPr bwMode="auto">
              <a:xfrm>
                <a:off x="634" y="2586"/>
                <a:ext cx="685"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15086"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5087" name="Group 166"/>
            <p:cNvGrpSpPr>
              <a:grpSpLocks/>
            </p:cNvGrpSpPr>
            <p:nvPr/>
          </p:nvGrpSpPr>
          <p:grpSpPr bwMode="auto">
            <a:xfrm>
              <a:off x="4739" y="1327"/>
              <a:ext cx="582" cy="139"/>
              <a:chOff x="614" y="2568"/>
              <a:chExt cx="725" cy="139"/>
            </a:xfrm>
          </p:grpSpPr>
          <p:sp>
            <p:nvSpPr>
              <p:cNvPr id="92220" name="AutoShape 167"/>
              <p:cNvSpPr>
                <a:spLocks noChangeArrowheads="1"/>
              </p:cNvSpPr>
              <p:nvPr/>
            </p:nvSpPr>
            <p:spPr bwMode="auto">
              <a:xfrm>
                <a:off x="612" y="2567"/>
                <a:ext cx="727" cy="13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21" name="AutoShape 168"/>
              <p:cNvSpPr>
                <a:spLocks noChangeArrowheads="1"/>
              </p:cNvSpPr>
              <p:nvPr/>
            </p:nvSpPr>
            <p:spPr bwMode="auto">
              <a:xfrm>
                <a:off x="629" y="2580"/>
                <a:ext cx="693"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2209" name="Rectangle 169"/>
            <p:cNvSpPr>
              <a:spLocks noChangeArrowheads="1"/>
            </p:cNvSpPr>
            <p:nvPr/>
          </p:nvSpPr>
          <p:spPr bwMode="auto">
            <a:xfrm>
              <a:off x="5253"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5089"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5090"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2212" name="Oval 172"/>
            <p:cNvSpPr>
              <a:spLocks noChangeArrowheads="1"/>
            </p:cNvSpPr>
            <p:nvPr/>
          </p:nvSpPr>
          <p:spPr bwMode="auto">
            <a:xfrm>
              <a:off x="5518" y="2609"/>
              <a:ext cx="47"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5092"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92214" name="AutoShape 174"/>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15" name="AutoShape 175"/>
            <p:cNvSpPr>
              <a:spLocks noChangeArrowheads="1"/>
            </p:cNvSpPr>
            <p:nvPr/>
          </p:nvSpPr>
          <p:spPr bwMode="auto">
            <a:xfrm>
              <a:off x="4208" y="2714"/>
              <a:ext cx="1065"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16" name="Oval 176"/>
            <p:cNvSpPr>
              <a:spLocks noChangeArrowheads="1"/>
            </p:cNvSpPr>
            <p:nvPr/>
          </p:nvSpPr>
          <p:spPr bwMode="auto">
            <a:xfrm>
              <a:off x="4310" y="2380"/>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17" name="Oval 177"/>
            <p:cNvSpPr>
              <a:spLocks noChangeArrowheads="1"/>
            </p:cNvSpPr>
            <p:nvPr/>
          </p:nvSpPr>
          <p:spPr bwMode="auto">
            <a:xfrm>
              <a:off x="4486" y="2386"/>
              <a:ext cx="163" cy="1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92218" name="Oval 178"/>
            <p:cNvSpPr>
              <a:spLocks noChangeArrowheads="1"/>
            </p:cNvSpPr>
            <p:nvPr/>
          </p:nvSpPr>
          <p:spPr bwMode="auto">
            <a:xfrm>
              <a:off x="4663" y="2380"/>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2219" name="Rectangle 179"/>
            <p:cNvSpPr>
              <a:spLocks noChangeArrowheads="1"/>
            </p:cNvSpPr>
            <p:nvPr/>
          </p:nvSpPr>
          <p:spPr bwMode="auto">
            <a:xfrm>
              <a:off x="5063" y="1836"/>
              <a:ext cx="81"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pic>
        <p:nvPicPr>
          <p:cNvPr id="215074" name="Picture 6" descr="underline_base"/>
          <p:cNvPicPr>
            <a:picLocks noChangeAspect="1" noChangeArrowheads="1"/>
          </p:cNvPicPr>
          <p:nvPr/>
        </p:nvPicPr>
        <p:blipFill>
          <a:blip r:embed="rId5" cstate="print"/>
          <a:srcRect/>
          <a:stretch>
            <a:fillRect/>
          </a:stretch>
        </p:blipFill>
        <p:spPr bwMode="auto">
          <a:xfrm>
            <a:off x="379413" y="641350"/>
            <a:ext cx="8228012" cy="173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06603"/>
                                        </p:tgtEl>
                                        <p:attrNameLst>
                                          <p:attrName>style.visibility</p:attrName>
                                        </p:attrNameLst>
                                      </p:cBhvr>
                                      <p:to>
                                        <p:strVal val="visible"/>
                                      </p:to>
                                    </p:set>
                                    <p:animEffect transition="in" filter="wipe(down)">
                                      <p:cBhvr>
                                        <p:cTn id="7" dur="500"/>
                                        <p:tgtEl>
                                          <p:spTgt spid="70660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06885"/>
                                        </p:tgtEl>
                                        <p:attrNameLst>
                                          <p:attrName>style.visibility</p:attrName>
                                        </p:attrNameLst>
                                      </p:cBhvr>
                                      <p:to>
                                        <p:strVal val="visible"/>
                                      </p:to>
                                    </p:set>
                                    <p:animEffect transition="in" filter="wipe(up)">
                                      <p:cBhvr>
                                        <p:cTn id="11" dur="1000"/>
                                        <p:tgtEl>
                                          <p:spTgt spid="7068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06660"/>
                                        </p:tgtEl>
                                        <p:attrNameLst>
                                          <p:attrName>style.visibility</p:attrName>
                                        </p:attrNameLst>
                                      </p:cBhvr>
                                      <p:to>
                                        <p:strVal val="visible"/>
                                      </p:to>
                                    </p:set>
                                  </p:childTnLst>
                                </p:cTn>
                              </p:par>
                              <p:par>
                                <p:cTn id="16" presetID="22" presetClass="entr" presetSubtype="1" fill="hold" nodeType="withEffect">
                                  <p:stCondLst>
                                    <p:cond delay="0"/>
                                  </p:stCondLst>
                                  <p:childTnLst>
                                    <p:set>
                                      <p:cBhvr>
                                        <p:cTn id="17" dur="1" fill="hold">
                                          <p:stCondLst>
                                            <p:cond delay="0"/>
                                          </p:stCondLst>
                                        </p:cTn>
                                        <p:tgtEl>
                                          <p:spTgt spid="706897"/>
                                        </p:tgtEl>
                                        <p:attrNameLst>
                                          <p:attrName>style.visibility</p:attrName>
                                        </p:attrNameLst>
                                      </p:cBhvr>
                                      <p:to>
                                        <p:strVal val="visible"/>
                                      </p:to>
                                    </p:set>
                                    <p:animEffect transition="in" filter="wipe(up)">
                                      <p:cBhvr>
                                        <p:cTn id="18" dur="1000"/>
                                        <p:tgtEl>
                                          <p:spTgt spid="7068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68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6661"/>
                                        </p:tgtEl>
                                        <p:attrNameLst>
                                          <p:attrName>style.visibility</p:attrName>
                                        </p:attrNameLst>
                                      </p:cBhvr>
                                      <p:to>
                                        <p:strVal val="visible"/>
                                      </p:to>
                                    </p:set>
                                  </p:childTnLst>
                                </p:cTn>
                              </p:par>
                            </p:childTnLst>
                          </p:cTn>
                        </p:par>
                        <p:par>
                          <p:cTn id="25" fill="hold" nodeType="afterGroup">
                            <p:stCondLst>
                              <p:cond delay="0"/>
                            </p:stCondLst>
                            <p:childTnLst>
                              <p:par>
                                <p:cTn id="26" presetID="0" presetClass="path" presetSubtype="0" accel="50000" decel="50000" fill="hold" nodeType="afterEffect">
                                  <p:stCondLst>
                                    <p:cond delay="0"/>
                                  </p:stCondLst>
                                  <p:childTnLst>
                                    <p:animMotion origin="layout" path="M 0.00642 0.00625 L 0.00764 0.08467 L 0.36285 0.08767 L 0.26996 0.22878 L 0.33698 0.22739 L 0.55069 0.01874 L 0.29583 0.52209 L 0.02882 0.5251 L 0.02882 0.41545 " pathEditMode="relative" rAng="0" ptsTypes="AAAAAAAAA">
                                      <p:cBhvr>
                                        <p:cTn id="27" dur="2000" fill="hold"/>
                                        <p:tgtEl>
                                          <p:spTgt spid="706874"/>
                                        </p:tgtEl>
                                        <p:attrNameLst>
                                          <p:attrName>ppt_x</p:attrName>
                                          <p:attrName>ppt_y</p:attrName>
                                        </p:attrNameLst>
                                      </p:cBhvr>
                                      <p:rCtr x="27200" y="25900"/>
                                    </p:animMotion>
                                  </p:childTnLst>
                                </p:cTn>
                              </p:par>
                              <p:par>
                                <p:cTn id="28" presetID="9" presetClass="exit" presetSubtype="0" fill="hold" nodeType="withEffect">
                                  <p:stCondLst>
                                    <p:cond delay="0"/>
                                  </p:stCondLst>
                                  <p:childTnLst>
                                    <p:animEffect transition="out" filter="dissolve">
                                      <p:cBhvr>
                                        <p:cTn id="29" dur="500"/>
                                        <p:tgtEl>
                                          <p:spTgt spid="706897"/>
                                        </p:tgtEl>
                                      </p:cBhvr>
                                    </p:animEffect>
                                    <p:set>
                                      <p:cBhvr>
                                        <p:cTn id="30" dur="1" fill="hold">
                                          <p:stCondLst>
                                            <p:cond delay="499"/>
                                          </p:stCondLst>
                                        </p:cTn>
                                        <p:tgtEl>
                                          <p:spTgt spid="706897"/>
                                        </p:tgtEl>
                                        <p:attrNameLst>
                                          <p:attrName>style.visibility</p:attrName>
                                        </p:attrNameLst>
                                      </p:cBhvr>
                                      <p:to>
                                        <p:strVal val="hidden"/>
                                      </p:to>
                                    </p:set>
                                  </p:childTnLst>
                                </p:cTn>
                              </p:par>
                            </p:childTnLst>
                          </p:cTn>
                        </p:par>
                        <p:par>
                          <p:cTn id="31" fill="hold" nodeType="afterGroup">
                            <p:stCondLst>
                              <p:cond delay="2000"/>
                            </p:stCondLst>
                            <p:childTnLst>
                              <p:par>
                                <p:cTn id="32" presetID="22" presetClass="entr" presetSubtype="4" fill="hold" nodeType="afterEffect">
                                  <p:stCondLst>
                                    <p:cond delay="0"/>
                                  </p:stCondLst>
                                  <p:childTnLst>
                                    <p:set>
                                      <p:cBhvr>
                                        <p:cTn id="33" dur="1" fill="hold">
                                          <p:stCondLst>
                                            <p:cond delay="0"/>
                                          </p:stCondLst>
                                        </p:cTn>
                                        <p:tgtEl>
                                          <p:spTgt spid="706896"/>
                                        </p:tgtEl>
                                        <p:attrNameLst>
                                          <p:attrName>style.visibility</p:attrName>
                                        </p:attrNameLst>
                                      </p:cBhvr>
                                      <p:to>
                                        <p:strVal val="visible"/>
                                      </p:to>
                                    </p:set>
                                    <p:animEffect transition="in" filter="wipe(down)">
                                      <p:cBhvr>
                                        <p:cTn id="34" dur="1000"/>
                                        <p:tgtEl>
                                          <p:spTgt spid="7068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706886"/>
                                        </p:tgtEl>
                                        <p:attrNameLst>
                                          <p:attrName>style.visibility</p:attrName>
                                        </p:attrNameLst>
                                      </p:cBhvr>
                                      <p:to>
                                        <p:strVal val="visible"/>
                                      </p:to>
                                    </p:set>
                                    <p:animEffect transition="in" filter="wipe(down)">
                                      <p:cBhvr>
                                        <p:cTn id="39" dur="500"/>
                                        <p:tgtEl>
                                          <p:spTgt spid="706886"/>
                                        </p:tgtEl>
                                      </p:cBhvr>
                                    </p:animEffect>
                                  </p:childTnLst>
                                </p:cTn>
                              </p:par>
                              <p:par>
                                <p:cTn id="40" presetID="9" presetClass="exit" presetSubtype="0" fill="hold" nodeType="withEffect">
                                  <p:stCondLst>
                                    <p:cond delay="0"/>
                                  </p:stCondLst>
                                  <p:childTnLst>
                                    <p:animEffect transition="out" filter="dissolve">
                                      <p:cBhvr>
                                        <p:cTn id="41" dur="500"/>
                                        <p:tgtEl>
                                          <p:spTgt spid="706874"/>
                                        </p:tgtEl>
                                      </p:cBhvr>
                                    </p:animEffect>
                                    <p:set>
                                      <p:cBhvr>
                                        <p:cTn id="42" dur="1" fill="hold">
                                          <p:stCondLst>
                                            <p:cond delay="499"/>
                                          </p:stCondLst>
                                        </p:cTn>
                                        <p:tgtEl>
                                          <p:spTgt spid="70687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nodeType="clickEffect">
                                  <p:stCondLst>
                                    <p:cond delay="0"/>
                                  </p:stCondLst>
                                  <p:childTnLst>
                                    <p:animEffect transition="out" filter="dissolve">
                                      <p:cBhvr>
                                        <p:cTn id="46" dur="500"/>
                                        <p:tgtEl>
                                          <p:spTgt spid="706886"/>
                                        </p:tgtEl>
                                      </p:cBhvr>
                                    </p:animEffect>
                                    <p:set>
                                      <p:cBhvr>
                                        <p:cTn id="47" dur="1" fill="hold">
                                          <p:stCondLst>
                                            <p:cond delay="499"/>
                                          </p:stCondLst>
                                        </p:cTn>
                                        <p:tgtEl>
                                          <p:spTgt spid="70688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706951"/>
                                        </p:tgtEl>
                                        <p:attrNameLst>
                                          <p:attrName>style.visibility</p:attrName>
                                        </p:attrNameLst>
                                      </p:cBhvr>
                                      <p:to>
                                        <p:strVal val="visible"/>
                                      </p:to>
                                    </p:set>
                                    <p:animEffect transition="in" filter="wipe(up)">
                                      <p:cBhvr>
                                        <p:cTn id="52" dur="500"/>
                                        <p:tgtEl>
                                          <p:spTgt spid="706951"/>
                                        </p:tgtEl>
                                      </p:cBhvr>
                                    </p:animEffect>
                                  </p:child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706984"/>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706982"/>
                                        </p:tgtEl>
                                        <p:attrNameLst>
                                          <p:attrName>style.visibility</p:attrName>
                                        </p:attrNameLst>
                                      </p:cBhvr>
                                      <p:to>
                                        <p:strVal val="visible"/>
                                      </p:to>
                                    </p:set>
                                    <p:animEffect transition="in" filter="dissolve">
                                      <p:cBhvr>
                                        <p:cTn id="60" dur="500"/>
                                        <p:tgtEl>
                                          <p:spTgt spid="706982"/>
                                        </p:tgtEl>
                                      </p:cBhvr>
                                    </p:animEffect>
                                  </p:childTnLst>
                                </p:cTn>
                              </p:par>
                            </p:childTnLst>
                          </p:cTn>
                        </p:par>
                        <p:par>
                          <p:cTn id="61" fill="hold" nodeType="afterGroup">
                            <p:stCondLst>
                              <p:cond delay="500"/>
                            </p:stCondLst>
                            <p:childTnLst>
                              <p:par>
                                <p:cTn id="62" presetID="0" presetClass="path" presetSubtype="0" accel="50000" decel="50000" fill="hold" nodeType="afterEffect">
                                  <p:stCondLst>
                                    <p:cond delay="0"/>
                                  </p:stCondLst>
                                  <p:childTnLst>
                                    <p:animMotion origin="layout" path="M -1.66667E-6 -2.15591E-6 L -1.66667E-6 0.09415 L 0.28593 0.09091 L 0.52934 -0.40111 L 0.30937 -0.18182 L 0.23403 -0.19755 L 0.32118 -0.33079 L -0.01997 -0.33079 L -0.01875 -0.41846 " pathEditMode="relative" ptsTypes="AAAAAAAAA">
                                      <p:cBhvr>
                                        <p:cTn id="63" dur="2000" fill="hold"/>
                                        <p:tgtEl>
                                          <p:spTgt spid="706982"/>
                                        </p:tgtEl>
                                        <p:attrNameLst>
                                          <p:attrName>ppt_x</p:attrName>
                                          <p:attrName>ppt_y</p:attrName>
                                        </p:attrNameLst>
                                      </p:cBhvr>
                                    </p:animMotion>
                                  </p:childTnLst>
                                </p:cTn>
                              </p:par>
                            </p:childTnLst>
                          </p:cTn>
                        </p:par>
                        <p:par>
                          <p:cTn id="64" fill="hold" nodeType="afterGroup">
                            <p:stCondLst>
                              <p:cond delay="2500"/>
                            </p:stCondLst>
                            <p:childTnLst>
                              <p:par>
                                <p:cTn id="65" presetID="9" presetClass="exit" presetSubtype="0" fill="hold" nodeType="afterEffect">
                                  <p:stCondLst>
                                    <p:cond delay="0"/>
                                  </p:stCondLst>
                                  <p:childTnLst>
                                    <p:animEffect transition="out" filter="dissolve">
                                      <p:cBhvr>
                                        <p:cTn id="66" dur="500"/>
                                        <p:tgtEl>
                                          <p:spTgt spid="706951"/>
                                        </p:tgtEl>
                                      </p:cBhvr>
                                    </p:animEffect>
                                    <p:set>
                                      <p:cBhvr>
                                        <p:cTn id="67" dur="1" fill="hold">
                                          <p:stCondLst>
                                            <p:cond delay="499"/>
                                          </p:stCondLst>
                                        </p:cTn>
                                        <p:tgtEl>
                                          <p:spTgt spid="706951"/>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706886"/>
                                        </p:tgtEl>
                                      </p:cBhvr>
                                    </p:animEffect>
                                    <p:set>
                                      <p:cBhvr>
                                        <p:cTn id="70" dur="1" fill="hold">
                                          <p:stCondLst>
                                            <p:cond delay="499"/>
                                          </p:stCondLst>
                                        </p:cTn>
                                        <p:tgtEl>
                                          <p:spTgt spid="706886"/>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706896"/>
                                        </p:tgtEl>
                                      </p:cBhvr>
                                    </p:animEffect>
                                    <p:set>
                                      <p:cBhvr>
                                        <p:cTn id="73" dur="1" fill="hold">
                                          <p:stCondLst>
                                            <p:cond delay="499"/>
                                          </p:stCondLst>
                                        </p:cTn>
                                        <p:tgtEl>
                                          <p:spTgt spid="70689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xit" presetSubtype="0" fill="hold" nodeType="clickEffect">
                                  <p:stCondLst>
                                    <p:cond delay="0"/>
                                  </p:stCondLst>
                                  <p:childTnLst>
                                    <p:animEffect transition="out" filter="dissolve">
                                      <p:cBhvr>
                                        <p:cTn id="77" dur="500"/>
                                        <p:tgtEl>
                                          <p:spTgt spid="706982"/>
                                        </p:tgtEl>
                                      </p:cBhvr>
                                    </p:animEffect>
                                    <p:set>
                                      <p:cBhvr>
                                        <p:cTn id="78" dur="1" fill="hold">
                                          <p:stCondLst>
                                            <p:cond delay="499"/>
                                          </p:stCondLst>
                                        </p:cTn>
                                        <p:tgtEl>
                                          <p:spTgt spid="706982"/>
                                        </p:tgtEl>
                                        <p:attrNameLst>
                                          <p:attrName>style.visibility</p:attrName>
                                        </p:attrNameLst>
                                      </p:cBhvr>
                                      <p:to>
                                        <p:strVal val="hidden"/>
                                      </p:to>
                                    </p:set>
                                  </p:childTnLst>
                                </p:cTn>
                              </p:par>
                            </p:childTnLst>
                          </p:cTn>
                        </p:par>
                        <p:par>
                          <p:cTn id="79" fill="hold" nodeType="afterGroup">
                            <p:stCondLst>
                              <p:cond delay="500"/>
                            </p:stCondLst>
                            <p:childTnLst>
                              <p:par>
                                <p:cTn id="80" presetID="22" presetClass="entr" presetSubtype="4" fill="hold" nodeType="afterEffect">
                                  <p:stCondLst>
                                    <p:cond delay="0"/>
                                  </p:stCondLst>
                                  <p:childTnLst>
                                    <p:set>
                                      <p:cBhvr>
                                        <p:cTn id="81" dur="1" fill="hold">
                                          <p:stCondLst>
                                            <p:cond delay="0"/>
                                          </p:stCondLst>
                                        </p:cTn>
                                        <p:tgtEl>
                                          <p:spTgt spid="706983"/>
                                        </p:tgtEl>
                                        <p:attrNameLst>
                                          <p:attrName>style.visibility</p:attrName>
                                        </p:attrNameLst>
                                      </p:cBhvr>
                                      <p:to>
                                        <p:strVal val="visible"/>
                                      </p:to>
                                    </p:set>
                                    <p:animEffect transition="in" filter="wipe(down)">
                                      <p:cBhvr>
                                        <p:cTn id="82" dur="1000"/>
                                        <p:tgtEl>
                                          <p:spTgt spid="706983"/>
                                        </p:tgtEl>
                                      </p:cBhvr>
                                    </p:animEffect>
                                  </p:childTnLst>
                                </p:cTn>
                              </p:par>
                            </p:childTnLst>
                          </p:cTn>
                        </p:par>
                        <p:par>
                          <p:cTn id="83" fill="hold" nodeType="afterGroup">
                            <p:stCondLst>
                              <p:cond delay="1500"/>
                            </p:stCondLst>
                            <p:childTnLst>
                              <p:par>
                                <p:cTn id="84" presetID="1" presetClass="entr" presetSubtype="0" fill="hold" grpId="0" nodeType="afterEffect">
                                  <p:stCondLst>
                                    <p:cond delay="0"/>
                                  </p:stCondLst>
                                  <p:childTnLst>
                                    <p:set>
                                      <p:cBhvr>
                                        <p:cTn id="85" dur="1" fill="hold">
                                          <p:stCondLst>
                                            <p:cond delay="0"/>
                                          </p:stCondLst>
                                        </p:cTn>
                                        <p:tgtEl>
                                          <p:spTgt spid="706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0" grpId="0"/>
      <p:bldP spid="706661" grpId="0"/>
      <p:bldP spid="706662" grpId="0"/>
      <p:bldP spid="7069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065" name="Group 300"/>
          <p:cNvGrpSpPr>
            <a:grpSpLocks/>
          </p:cNvGrpSpPr>
          <p:nvPr/>
        </p:nvGrpSpPr>
        <p:grpSpPr bwMode="auto">
          <a:xfrm>
            <a:off x="773113" y="1273175"/>
            <a:ext cx="3554412" cy="3067050"/>
            <a:chOff x="773113" y="1273175"/>
            <a:chExt cx="3554412" cy="3066395"/>
          </a:xfrm>
        </p:grpSpPr>
        <p:sp>
          <p:nvSpPr>
            <p:cNvPr id="216312" name="Freeform 3"/>
            <p:cNvSpPr>
              <a:spLocks/>
            </p:cNvSpPr>
            <p:nvPr/>
          </p:nvSpPr>
          <p:spPr bwMode="auto">
            <a:xfrm>
              <a:off x="773113" y="1273175"/>
              <a:ext cx="3554412" cy="2754313"/>
            </a:xfrm>
            <a:custGeom>
              <a:avLst/>
              <a:gdLst>
                <a:gd name="T0" fmla="*/ 2147483647 w 2406"/>
                <a:gd name="T1" fmla="*/ 2147483647 h 958"/>
                <a:gd name="T2" fmla="*/ 2147483647 w 2406"/>
                <a:gd name="T3" fmla="*/ 2147483647 h 958"/>
                <a:gd name="T4" fmla="*/ 2147483647 w 2406"/>
                <a:gd name="T5" fmla="*/ 2147483647 h 958"/>
                <a:gd name="T6" fmla="*/ 2147483647 w 2406"/>
                <a:gd name="T7" fmla="*/ 2147483647 h 958"/>
                <a:gd name="T8" fmla="*/ 2147483647 w 2406"/>
                <a:gd name="T9" fmla="*/ 2147483647 h 958"/>
                <a:gd name="T10" fmla="*/ 2147483647 w 2406"/>
                <a:gd name="T11" fmla="*/ 2147483647 h 958"/>
                <a:gd name="T12" fmla="*/ 2147483647 w 2406"/>
                <a:gd name="T13" fmla="*/ 2147483647 h 958"/>
                <a:gd name="T14" fmla="*/ 2147483647 w 2406"/>
                <a:gd name="T15" fmla="*/ 2147483647 h 958"/>
                <a:gd name="T16" fmla="*/ 2147483647 w 2406"/>
                <a:gd name="T17" fmla="*/ 2147483647 h 958"/>
                <a:gd name="T18" fmla="*/ 2147483647 w 2406"/>
                <a:gd name="T19" fmla="*/ 2147483647 h 958"/>
                <a:gd name="T20" fmla="*/ 2147483647 w 2406"/>
                <a:gd name="T21" fmla="*/ 2147483647 h 958"/>
                <a:gd name="T22" fmla="*/ 2147483647 w 2406"/>
                <a:gd name="T23" fmla="*/ 2147483647 h 958"/>
                <a:gd name="T24" fmla="*/ 2147483647 w 2406"/>
                <a:gd name="T25" fmla="*/ 214748364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6"/>
                <a:gd name="T40" fmla="*/ 0 h 958"/>
                <a:gd name="T41" fmla="*/ 2406 w 2406"/>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6" h="958">
                  <a:moveTo>
                    <a:pt x="2192" y="274"/>
                  </a:moveTo>
                  <a:cubicBezTo>
                    <a:pt x="1978" y="94"/>
                    <a:pt x="1990" y="122"/>
                    <a:pt x="1857" y="77"/>
                  </a:cubicBezTo>
                  <a:cubicBezTo>
                    <a:pt x="1724" y="32"/>
                    <a:pt x="1584" y="0"/>
                    <a:pt x="1393" y="7"/>
                  </a:cubicBezTo>
                  <a:cubicBezTo>
                    <a:pt x="1202" y="14"/>
                    <a:pt x="898" y="84"/>
                    <a:pt x="713" y="122"/>
                  </a:cubicBezTo>
                  <a:cubicBezTo>
                    <a:pt x="528" y="160"/>
                    <a:pt x="395" y="168"/>
                    <a:pt x="280" y="234"/>
                  </a:cubicBezTo>
                  <a:cubicBezTo>
                    <a:pt x="166" y="301"/>
                    <a:pt x="52" y="432"/>
                    <a:pt x="26" y="522"/>
                  </a:cubicBezTo>
                  <a:cubicBezTo>
                    <a:pt x="0" y="612"/>
                    <a:pt x="81" y="711"/>
                    <a:pt x="122" y="773"/>
                  </a:cubicBezTo>
                  <a:cubicBezTo>
                    <a:pt x="163" y="835"/>
                    <a:pt x="99" y="877"/>
                    <a:pt x="273" y="894"/>
                  </a:cubicBezTo>
                  <a:cubicBezTo>
                    <a:pt x="447" y="911"/>
                    <a:pt x="938" y="866"/>
                    <a:pt x="1169" y="876"/>
                  </a:cubicBezTo>
                  <a:cubicBezTo>
                    <a:pt x="1400" y="886"/>
                    <a:pt x="1499" y="950"/>
                    <a:pt x="1659" y="954"/>
                  </a:cubicBezTo>
                  <a:cubicBezTo>
                    <a:pt x="1819" y="958"/>
                    <a:pt x="2014" y="958"/>
                    <a:pt x="2129" y="897"/>
                  </a:cubicBezTo>
                  <a:cubicBezTo>
                    <a:pt x="2244" y="836"/>
                    <a:pt x="2327" y="856"/>
                    <a:pt x="2350" y="591"/>
                  </a:cubicBezTo>
                  <a:cubicBezTo>
                    <a:pt x="2373" y="326"/>
                    <a:pt x="2406" y="454"/>
                    <a:pt x="2192" y="274"/>
                  </a:cubicBezTo>
                  <a:close/>
                </a:path>
              </a:pathLst>
            </a:custGeom>
            <a:solidFill>
              <a:srgbClr val="00CCFF"/>
            </a:solidFill>
            <a:ln w="9525">
              <a:noFill/>
              <a:round/>
              <a:headEnd/>
              <a:tailEnd/>
            </a:ln>
          </p:spPr>
          <p:txBody>
            <a:bodyPr wrap="none" anchor="ctr"/>
            <a:lstStyle/>
            <a:p>
              <a:endParaRPr lang="en-US"/>
            </a:p>
          </p:txBody>
        </p:sp>
        <p:sp>
          <p:nvSpPr>
            <p:cNvPr id="216313" name="Line 36"/>
            <p:cNvSpPr>
              <a:spLocks noChangeShapeType="1"/>
            </p:cNvSpPr>
            <p:nvPr/>
          </p:nvSpPr>
          <p:spPr bwMode="auto">
            <a:xfrm flipV="1">
              <a:off x="3775075" y="2344738"/>
              <a:ext cx="155575" cy="142875"/>
            </a:xfrm>
            <a:prstGeom prst="line">
              <a:avLst/>
            </a:prstGeom>
            <a:noFill/>
            <a:ln w="9525">
              <a:solidFill>
                <a:srgbClr val="000000"/>
              </a:solidFill>
              <a:round/>
              <a:headEnd/>
              <a:tailEnd/>
            </a:ln>
          </p:spPr>
          <p:txBody>
            <a:bodyPr/>
            <a:lstStyle/>
            <a:p>
              <a:endParaRPr lang="en-US"/>
            </a:p>
          </p:txBody>
        </p:sp>
        <p:sp>
          <p:nvSpPr>
            <p:cNvPr id="216314" name="Line 43"/>
            <p:cNvSpPr>
              <a:spLocks noChangeShapeType="1"/>
            </p:cNvSpPr>
            <p:nvPr/>
          </p:nvSpPr>
          <p:spPr bwMode="auto">
            <a:xfrm flipV="1">
              <a:off x="2665413" y="2517775"/>
              <a:ext cx="695325" cy="0"/>
            </a:xfrm>
            <a:prstGeom prst="line">
              <a:avLst/>
            </a:prstGeom>
            <a:noFill/>
            <a:ln w="9525">
              <a:solidFill>
                <a:srgbClr val="000000"/>
              </a:solidFill>
              <a:round/>
              <a:headEnd/>
              <a:tailEnd/>
            </a:ln>
          </p:spPr>
          <p:txBody>
            <a:bodyPr/>
            <a:lstStyle/>
            <a:p>
              <a:endParaRPr lang="en-US"/>
            </a:p>
          </p:txBody>
        </p:sp>
        <p:sp>
          <p:nvSpPr>
            <p:cNvPr id="216315" name="Line 44"/>
            <p:cNvSpPr>
              <a:spLocks noChangeShapeType="1"/>
            </p:cNvSpPr>
            <p:nvPr/>
          </p:nvSpPr>
          <p:spPr bwMode="auto">
            <a:xfrm flipV="1">
              <a:off x="3924300" y="2201863"/>
              <a:ext cx="138113" cy="142875"/>
            </a:xfrm>
            <a:prstGeom prst="line">
              <a:avLst/>
            </a:prstGeom>
            <a:noFill/>
            <a:ln w="9525">
              <a:solidFill>
                <a:srgbClr val="000000"/>
              </a:solidFill>
              <a:prstDash val="dash"/>
              <a:round/>
              <a:headEnd/>
              <a:tailEnd/>
            </a:ln>
          </p:spPr>
          <p:txBody>
            <a:bodyPr/>
            <a:lstStyle/>
            <a:p>
              <a:endParaRPr lang="en-US"/>
            </a:p>
          </p:txBody>
        </p:sp>
        <p:sp>
          <p:nvSpPr>
            <p:cNvPr id="216316" name="Line 48"/>
            <p:cNvSpPr>
              <a:spLocks noChangeShapeType="1"/>
            </p:cNvSpPr>
            <p:nvPr/>
          </p:nvSpPr>
          <p:spPr bwMode="auto">
            <a:xfrm flipV="1">
              <a:off x="3279775" y="2736850"/>
              <a:ext cx="512763" cy="612775"/>
            </a:xfrm>
            <a:prstGeom prst="line">
              <a:avLst/>
            </a:prstGeom>
            <a:noFill/>
            <a:ln w="9525">
              <a:solidFill>
                <a:srgbClr val="000000"/>
              </a:solidFill>
              <a:round/>
              <a:headEnd/>
              <a:tailEnd/>
            </a:ln>
          </p:spPr>
          <p:txBody>
            <a:bodyPr/>
            <a:lstStyle/>
            <a:p>
              <a:endParaRPr lang="en-US"/>
            </a:p>
          </p:txBody>
        </p:sp>
        <p:sp>
          <p:nvSpPr>
            <p:cNvPr id="93438" name="Text Box 240"/>
            <p:cNvSpPr txBox="1">
              <a:spLocks noChangeArrowheads="1"/>
            </p:cNvSpPr>
            <p:nvPr/>
          </p:nvSpPr>
          <p:spPr bwMode="auto">
            <a:xfrm>
              <a:off x="2562225" y="3815807"/>
              <a:ext cx="1211263" cy="52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400" smtClean="0">
                  <a:solidFill>
                    <a:srgbClr val="000000"/>
                  </a:solidFill>
                  <a:latin typeface="Arial" charset="0"/>
                  <a:cs typeface="Arial" charset="0"/>
                </a:rPr>
                <a:t>router</a:t>
              </a:r>
            </a:p>
            <a:p>
              <a:pPr>
                <a:defRPr/>
              </a:pPr>
              <a:r>
                <a:rPr lang="en-US" sz="1400" smtClean="0">
                  <a:solidFill>
                    <a:srgbClr val="000000"/>
                  </a:solidFill>
                  <a:latin typeface="Arial" charset="0"/>
                  <a:cs typeface="Arial" charset="0"/>
                </a:rPr>
                <a:t>(runs DHCP)</a:t>
              </a:r>
            </a:p>
          </p:txBody>
        </p:sp>
        <p:grpSp>
          <p:nvGrpSpPr>
            <p:cNvPr id="216318" name="Group 356"/>
            <p:cNvGrpSpPr>
              <a:grpSpLocks/>
            </p:cNvGrpSpPr>
            <p:nvPr/>
          </p:nvGrpSpPr>
          <p:grpSpPr bwMode="auto">
            <a:xfrm>
              <a:off x="1653422" y="1982680"/>
              <a:ext cx="843032" cy="814871"/>
              <a:chOff x="313" y="1497"/>
              <a:chExt cx="1152" cy="1014"/>
            </a:xfrm>
          </p:grpSpPr>
          <p:pic>
            <p:nvPicPr>
              <p:cNvPr id="216370" name="Picture 354" descr="laptop_stylized_small"/>
              <p:cNvPicPr>
                <a:picLocks noChangeAspect="1" noChangeArrowheads="1"/>
              </p:cNvPicPr>
              <p:nvPr/>
            </p:nvPicPr>
            <p:blipFill>
              <a:blip r:embed="rId2" cstate="print"/>
              <a:srcRect/>
              <a:stretch>
                <a:fillRect/>
              </a:stretch>
            </p:blipFill>
            <p:spPr bwMode="auto">
              <a:xfrm>
                <a:off x="313" y="1727"/>
                <a:ext cx="1152" cy="784"/>
              </a:xfrm>
              <a:prstGeom prst="rect">
                <a:avLst/>
              </a:prstGeom>
              <a:noFill/>
              <a:ln w="9525">
                <a:noFill/>
                <a:miter lim="800000"/>
                <a:headEnd/>
                <a:tailEnd/>
              </a:ln>
            </p:spPr>
          </p:pic>
          <p:pic>
            <p:nvPicPr>
              <p:cNvPr id="216371" name="Picture 355" descr="antenna_stylized"/>
              <p:cNvPicPr>
                <a:picLocks noChangeAspect="1" noChangeArrowheads="1"/>
              </p:cNvPicPr>
              <p:nvPr/>
            </p:nvPicPr>
            <p:blipFill>
              <a:blip r:embed="rId3" cstate="print"/>
              <a:srcRect/>
              <a:stretch>
                <a:fillRect/>
              </a:stretch>
            </p:blipFill>
            <p:spPr bwMode="auto">
              <a:xfrm>
                <a:off x="334" y="1497"/>
                <a:ext cx="1113" cy="650"/>
              </a:xfrm>
              <a:prstGeom prst="rect">
                <a:avLst/>
              </a:prstGeom>
              <a:noFill/>
              <a:ln w="9525">
                <a:noFill/>
                <a:miter lim="800000"/>
                <a:headEnd/>
                <a:tailEnd/>
              </a:ln>
            </p:spPr>
          </p:pic>
        </p:grpSp>
        <p:pic>
          <p:nvPicPr>
            <p:cNvPr id="934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6925" y="2423867"/>
              <a:ext cx="879475" cy="34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0" name="Rectangle 43"/>
            <p:cNvSpPr>
              <a:spLocks noChangeArrowheads="1"/>
            </p:cNvSpPr>
            <p:nvPr/>
          </p:nvSpPr>
          <p:spPr bwMode="auto">
            <a:xfrm rot="16200000" flipH="1">
              <a:off x="3589349" y="3549138"/>
              <a:ext cx="104753" cy="244475"/>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311" name="Rectangle 43"/>
            <p:cNvSpPr>
              <a:spLocks noChangeArrowheads="1"/>
            </p:cNvSpPr>
            <p:nvPr/>
          </p:nvSpPr>
          <p:spPr bwMode="auto">
            <a:xfrm rot="2460490">
              <a:off x="3206750" y="3274585"/>
              <a:ext cx="82550" cy="247597"/>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sp>
          <p:nvSpPr>
            <p:cNvPr id="312" name="Rectangle 43"/>
            <p:cNvSpPr>
              <a:spLocks noChangeArrowheads="1"/>
            </p:cNvSpPr>
            <p:nvPr/>
          </p:nvSpPr>
          <p:spPr bwMode="auto">
            <a:xfrm rot="-5400000">
              <a:off x="2499531" y="2388124"/>
              <a:ext cx="111101" cy="296863"/>
            </a:xfrm>
            <a:prstGeom prst="rect">
              <a:avLst/>
            </a:prstGeom>
            <a:gradFill rotWithShape="1">
              <a:gsLst>
                <a:gs pos="0">
                  <a:srgbClr val="008000"/>
                </a:gs>
                <a:gs pos="50000">
                  <a:schemeClr val="bg1"/>
                </a:gs>
                <a:gs pos="100000">
                  <a:srgbClr val="008000"/>
                </a:gs>
              </a:gsLst>
              <a:lin ang="0" scaled="1"/>
            </a:gradFill>
            <a:ln w="9525">
              <a:solidFill>
                <a:srgbClr val="008000"/>
              </a:solidFill>
              <a:miter lim="800000"/>
              <a:headEnd/>
              <a:tailEnd/>
            </a:ln>
            <a:effectLst/>
          </p:spPr>
          <p:txBody>
            <a:bodyPr wrap="none" anchor="ctr"/>
            <a:lstStyle/>
            <a:p>
              <a:endParaRPr lang="en-US">
                <a:solidFill>
                  <a:srgbClr val="000000"/>
                </a:solidFill>
              </a:endParaRPr>
            </a:p>
          </p:txBody>
        </p:sp>
        <p:grpSp>
          <p:nvGrpSpPr>
            <p:cNvPr id="216323" name="Group 248"/>
            <p:cNvGrpSpPr>
              <a:grpSpLocks/>
            </p:cNvGrpSpPr>
            <p:nvPr/>
          </p:nvGrpSpPr>
          <p:grpSpPr bwMode="auto">
            <a:xfrm>
              <a:off x="2597285" y="3210128"/>
              <a:ext cx="332569" cy="581078"/>
              <a:chOff x="4140" y="429"/>
              <a:chExt cx="1425" cy="2396"/>
            </a:xfrm>
          </p:grpSpPr>
          <p:sp>
            <p:nvSpPr>
              <p:cNvPr id="216338"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93460" name="Rectangle 149"/>
              <p:cNvSpPr>
                <a:spLocks noChangeArrowheads="1"/>
              </p:cNvSpPr>
              <p:nvPr/>
            </p:nvSpPr>
            <p:spPr bwMode="auto">
              <a:xfrm>
                <a:off x="4207" y="426"/>
                <a:ext cx="1048" cy="2291"/>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6340"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6341"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3463" name="Rectangle 152"/>
              <p:cNvSpPr>
                <a:spLocks noChangeArrowheads="1"/>
              </p:cNvSpPr>
              <p:nvPr/>
            </p:nvSpPr>
            <p:spPr bwMode="auto">
              <a:xfrm>
                <a:off x="4214" y="688"/>
                <a:ext cx="592"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343" name="Group 153"/>
              <p:cNvGrpSpPr>
                <a:grpSpLocks/>
              </p:cNvGrpSpPr>
              <p:nvPr/>
            </p:nvGrpSpPr>
            <p:grpSpPr bwMode="auto">
              <a:xfrm>
                <a:off x="4749" y="668"/>
                <a:ext cx="581" cy="145"/>
                <a:chOff x="614" y="2568"/>
                <a:chExt cx="725" cy="139"/>
              </a:xfrm>
            </p:grpSpPr>
            <p:sp>
              <p:nvSpPr>
                <p:cNvPr id="93489" name="AutoShape 154"/>
                <p:cNvSpPr>
                  <a:spLocks noChangeArrowheads="1"/>
                </p:cNvSpPr>
                <p:nvPr/>
              </p:nvSpPr>
              <p:spPr bwMode="auto">
                <a:xfrm>
                  <a:off x="617" y="2569"/>
                  <a:ext cx="721"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90" name="AutoShape 155"/>
                <p:cNvSpPr>
                  <a:spLocks noChangeArrowheads="1"/>
                </p:cNvSpPr>
                <p:nvPr/>
              </p:nvSpPr>
              <p:spPr bwMode="auto">
                <a:xfrm>
                  <a:off x="634" y="2587"/>
                  <a:ext cx="688"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465" name="Rectangle 156"/>
              <p:cNvSpPr>
                <a:spLocks noChangeArrowheads="1"/>
              </p:cNvSpPr>
              <p:nvPr/>
            </p:nvSpPr>
            <p:spPr bwMode="auto">
              <a:xfrm>
                <a:off x="4221" y="1015"/>
                <a:ext cx="599"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345" name="Group 157"/>
              <p:cNvGrpSpPr>
                <a:grpSpLocks/>
              </p:cNvGrpSpPr>
              <p:nvPr/>
            </p:nvGrpSpPr>
            <p:grpSpPr bwMode="auto">
              <a:xfrm>
                <a:off x="4747" y="994"/>
                <a:ext cx="581" cy="134"/>
                <a:chOff x="614" y="2568"/>
                <a:chExt cx="725" cy="139"/>
              </a:xfrm>
            </p:grpSpPr>
            <p:sp>
              <p:nvSpPr>
                <p:cNvPr id="93487" name="AutoShape 158"/>
                <p:cNvSpPr>
                  <a:spLocks noChangeArrowheads="1"/>
                </p:cNvSpPr>
                <p:nvPr/>
              </p:nvSpPr>
              <p:spPr bwMode="auto">
                <a:xfrm>
                  <a:off x="611" y="2570"/>
                  <a:ext cx="730" cy="136"/>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88" name="AutoShape 159"/>
                <p:cNvSpPr>
                  <a:spLocks noChangeArrowheads="1"/>
                </p:cNvSpPr>
                <p:nvPr/>
              </p:nvSpPr>
              <p:spPr bwMode="auto">
                <a:xfrm>
                  <a:off x="628" y="2583"/>
                  <a:ext cx="69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467" name="Rectangle 160"/>
              <p:cNvSpPr>
                <a:spLocks noChangeArrowheads="1"/>
              </p:cNvSpPr>
              <p:nvPr/>
            </p:nvSpPr>
            <p:spPr bwMode="auto">
              <a:xfrm>
                <a:off x="4214" y="1356"/>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68" name="Rectangle 161"/>
              <p:cNvSpPr>
                <a:spLocks noChangeArrowheads="1"/>
              </p:cNvSpPr>
              <p:nvPr/>
            </p:nvSpPr>
            <p:spPr bwMode="auto">
              <a:xfrm>
                <a:off x="4228" y="1657"/>
                <a:ext cx="599"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348" name="Group 162"/>
              <p:cNvGrpSpPr>
                <a:grpSpLocks/>
              </p:cNvGrpSpPr>
              <p:nvPr/>
            </p:nvGrpSpPr>
            <p:grpSpPr bwMode="auto">
              <a:xfrm>
                <a:off x="4735" y="1627"/>
                <a:ext cx="582" cy="151"/>
                <a:chOff x="614" y="2568"/>
                <a:chExt cx="725" cy="139"/>
              </a:xfrm>
            </p:grpSpPr>
            <p:sp>
              <p:nvSpPr>
                <p:cNvPr id="93485" name="AutoShape 163"/>
                <p:cNvSpPr>
                  <a:spLocks noChangeArrowheads="1"/>
                </p:cNvSpPr>
                <p:nvPr/>
              </p:nvSpPr>
              <p:spPr bwMode="auto">
                <a:xfrm>
                  <a:off x="618" y="2571"/>
                  <a:ext cx="720"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86" name="AutoShape 164"/>
                <p:cNvSpPr>
                  <a:spLocks noChangeArrowheads="1"/>
                </p:cNvSpPr>
                <p:nvPr/>
              </p:nvSpPr>
              <p:spPr bwMode="auto">
                <a:xfrm>
                  <a:off x="635" y="2589"/>
                  <a:ext cx="68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16349"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6350" name="Group 166"/>
              <p:cNvGrpSpPr>
                <a:grpSpLocks/>
              </p:cNvGrpSpPr>
              <p:nvPr/>
            </p:nvGrpSpPr>
            <p:grpSpPr bwMode="auto">
              <a:xfrm>
                <a:off x="4739" y="1327"/>
                <a:ext cx="582" cy="139"/>
                <a:chOff x="614" y="2568"/>
                <a:chExt cx="725" cy="139"/>
              </a:xfrm>
            </p:grpSpPr>
            <p:sp>
              <p:nvSpPr>
                <p:cNvPr id="93483" name="AutoShape 167"/>
                <p:cNvSpPr>
                  <a:spLocks noChangeArrowheads="1"/>
                </p:cNvSpPr>
                <p:nvPr/>
              </p:nvSpPr>
              <p:spPr bwMode="auto">
                <a:xfrm>
                  <a:off x="613" y="2571"/>
                  <a:ext cx="729" cy="13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84" name="AutoShape 168"/>
                <p:cNvSpPr>
                  <a:spLocks noChangeArrowheads="1"/>
                </p:cNvSpPr>
                <p:nvPr/>
              </p:nvSpPr>
              <p:spPr bwMode="auto">
                <a:xfrm>
                  <a:off x="630" y="2584"/>
                  <a:ext cx="695"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472" name="Rectangle 169"/>
              <p:cNvSpPr>
                <a:spLocks noChangeArrowheads="1"/>
              </p:cNvSpPr>
              <p:nvPr/>
            </p:nvSpPr>
            <p:spPr bwMode="auto">
              <a:xfrm>
                <a:off x="5255" y="426"/>
                <a:ext cx="68" cy="229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6352"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6353"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3475" name="Oval 172"/>
              <p:cNvSpPr>
                <a:spLocks noChangeArrowheads="1"/>
              </p:cNvSpPr>
              <p:nvPr/>
            </p:nvSpPr>
            <p:spPr bwMode="auto">
              <a:xfrm>
                <a:off x="5520" y="2612"/>
                <a:ext cx="48"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6355"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93477" name="AutoShape 174"/>
              <p:cNvSpPr>
                <a:spLocks noChangeArrowheads="1"/>
              </p:cNvSpPr>
              <p:nvPr/>
            </p:nvSpPr>
            <p:spPr bwMode="auto">
              <a:xfrm>
                <a:off x="4139" y="2678"/>
                <a:ext cx="1204" cy="16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78" name="AutoShape 175"/>
              <p:cNvSpPr>
                <a:spLocks noChangeArrowheads="1"/>
              </p:cNvSpPr>
              <p:nvPr/>
            </p:nvSpPr>
            <p:spPr bwMode="auto">
              <a:xfrm>
                <a:off x="4207" y="2717"/>
                <a:ext cx="1068"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79" name="Oval 176"/>
              <p:cNvSpPr>
                <a:spLocks noChangeArrowheads="1"/>
              </p:cNvSpPr>
              <p:nvPr/>
            </p:nvSpPr>
            <p:spPr bwMode="auto">
              <a:xfrm>
                <a:off x="4309"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80" name="Oval 177"/>
              <p:cNvSpPr>
                <a:spLocks noChangeArrowheads="1"/>
              </p:cNvSpPr>
              <p:nvPr/>
            </p:nvSpPr>
            <p:spPr bwMode="auto">
              <a:xfrm>
                <a:off x="4486" y="2383"/>
                <a:ext cx="163" cy="144"/>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93481" name="Oval 178"/>
              <p:cNvSpPr>
                <a:spLocks noChangeArrowheads="1"/>
              </p:cNvSpPr>
              <p:nvPr/>
            </p:nvSpPr>
            <p:spPr bwMode="auto">
              <a:xfrm>
                <a:off x="4663" y="2383"/>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82" name="Rectangle 179"/>
              <p:cNvSpPr>
                <a:spLocks noChangeArrowheads="1"/>
              </p:cNvSpPr>
              <p:nvPr/>
            </p:nvSpPr>
            <p:spPr bwMode="auto">
              <a:xfrm>
                <a:off x="5065" y="1834"/>
                <a:ext cx="82" cy="77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6324" name="Group 48"/>
            <p:cNvGrpSpPr>
              <a:grpSpLocks/>
            </p:cNvGrpSpPr>
            <p:nvPr/>
          </p:nvGrpSpPr>
          <p:grpSpPr bwMode="auto">
            <a:xfrm>
              <a:off x="2795471" y="3465563"/>
              <a:ext cx="735669" cy="376863"/>
              <a:chOff x="3600" y="219"/>
              <a:chExt cx="360" cy="175"/>
            </a:xfrm>
          </p:grpSpPr>
          <p:sp>
            <p:nvSpPr>
              <p:cNvPr id="93446"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47"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3448"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3449" name="Rectangle 52"/>
              <p:cNvSpPr>
                <a:spLocks noChangeArrowheads="1"/>
              </p:cNvSpPr>
              <p:nvPr/>
            </p:nvSpPr>
            <p:spPr bwMode="auto">
              <a:xfrm>
                <a:off x="3603" y="289"/>
                <a:ext cx="353"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93450"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330" name="Group 54"/>
              <p:cNvGrpSpPr>
                <a:grpSpLocks/>
              </p:cNvGrpSpPr>
              <p:nvPr/>
            </p:nvGrpSpPr>
            <p:grpSpPr bwMode="auto">
              <a:xfrm>
                <a:off x="3686" y="244"/>
                <a:ext cx="177" cy="66"/>
                <a:chOff x="2848" y="848"/>
                <a:chExt cx="140" cy="98"/>
              </a:xfrm>
            </p:grpSpPr>
            <p:sp>
              <p:nvSpPr>
                <p:cNvPr id="93456"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3457"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3458"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16331" name="Group 58"/>
              <p:cNvGrpSpPr>
                <a:grpSpLocks/>
              </p:cNvGrpSpPr>
              <p:nvPr/>
            </p:nvGrpSpPr>
            <p:grpSpPr bwMode="auto">
              <a:xfrm flipV="1">
                <a:off x="3686" y="243"/>
                <a:ext cx="177" cy="66"/>
                <a:chOff x="2848" y="848"/>
                <a:chExt cx="140" cy="98"/>
              </a:xfrm>
            </p:grpSpPr>
            <p:sp>
              <p:nvSpPr>
                <p:cNvPr id="93453"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3454"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93455" name="Line 61"/>
                <p:cNvSpPr>
                  <a:spLocks noChangeShapeType="1"/>
                </p:cNvSpPr>
                <p:nvPr/>
              </p:nvSpPr>
              <p:spPr bwMode="auto">
                <a:xfrm>
                  <a:off x="2894" y="853"/>
                  <a:ext cx="52" cy="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sp>
        <p:nvSpPr>
          <p:cNvPr id="93187"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93188"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AB05EE50-DA1D-467D-BCEF-4D01D60EEDB5}" type="slidenum">
              <a:rPr lang="en-US">
                <a:solidFill>
                  <a:srgbClr val="000000"/>
                </a:solidFill>
              </a:rPr>
              <a:pPr/>
              <a:t>32</a:t>
            </a:fld>
            <a:endParaRPr lang="en-US">
              <a:solidFill>
                <a:srgbClr val="000000"/>
              </a:solidFill>
            </a:endParaRPr>
          </a:p>
        </p:txBody>
      </p:sp>
      <p:sp>
        <p:nvSpPr>
          <p:cNvPr id="216068" name="Freeform 2"/>
          <p:cNvSpPr>
            <a:spLocks/>
          </p:cNvSpPr>
          <p:nvPr/>
        </p:nvSpPr>
        <p:spPr bwMode="auto">
          <a:xfrm>
            <a:off x="322263" y="4619625"/>
            <a:ext cx="3963987" cy="1716088"/>
          </a:xfrm>
          <a:custGeom>
            <a:avLst/>
            <a:gdLst>
              <a:gd name="T0" fmla="*/ 2147483647 w 2497"/>
              <a:gd name="T1" fmla="*/ 2147483647 h 1081"/>
              <a:gd name="T2" fmla="*/ 2147483647 w 2497"/>
              <a:gd name="T3" fmla="*/ 2147483647 h 1081"/>
              <a:gd name="T4" fmla="*/ 2147483647 w 2497"/>
              <a:gd name="T5" fmla="*/ 2147483647 h 1081"/>
              <a:gd name="T6" fmla="*/ 2147483647 w 2497"/>
              <a:gd name="T7" fmla="*/ 2147483647 h 1081"/>
              <a:gd name="T8" fmla="*/ 2147483647 w 2497"/>
              <a:gd name="T9" fmla="*/ 2147483647 h 1081"/>
              <a:gd name="T10" fmla="*/ 2147483647 w 2497"/>
              <a:gd name="T11" fmla="*/ 2147483647 h 1081"/>
              <a:gd name="T12" fmla="*/ 2147483647 w 2497"/>
              <a:gd name="T13" fmla="*/ 2147483647 h 1081"/>
              <a:gd name="T14" fmla="*/ 2147483647 w 2497"/>
              <a:gd name="T15" fmla="*/ 2147483647 h 1081"/>
              <a:gd name="T16" fmla="*/ 2147483647 w 2497"/>
              <a:gd name="T17" fmla="*/ 2147483647 h 1081"/>
              <a:gd name="T18" fmla="*/ 2147483647 w 2497"/>
              <a:gd name="T19" fmla="*/ 2147483647 h 1081"/>
              <a:gd name="T20" fmla="*/ 2147483647 w 2497"/>
              <a:gd name="T21" fmla="*/ 2147483647 h 1081"/>
              <a:gd name="T22" fmla="*/ 2147483647 w 2497"/>
              <a:gd name="T23" fmla="*/ 2147483647 h 1081"/>
              <a:gd name="T24" fmla="*/ 2147483647 w 2497"/>
              <a:gd name="T25" fmla="*/ 2147483647 h 1081"/>
              <a:gd name="T26" fmla="*/ 2147483647 w 2497"/>
              <a:gd name="T27" fmla="*/ 2147483647 h 1081"/>
              <a:gd name="T28" fmla="*/ 2147483647 w 2497"/>
              <a:gd name="T29" fmla="*/ 2147483647 h 1081"/>
              <a:gd name="T30" fmla="*/ 2147483647 w 2497"/>
              <a:gd name="T31" fmla="*/ 2147483647 h 10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97" h="1081">
                <a:moveTo>
                  <a:pt x="475" y="274"/>
                </a:moveTo>
                <a:cubicBezTo>
                  <a:pt x="381" y="316"/>
                  <a:pt x="280" y="389"/>
                  <a:pt x="204" y="437"/>
                </a:cubicBezTo>
                <a:cubicBezTo>
                  <a:pt x="128" y="485"/>
                  <a:pt x="42" y="503"/>
                  <a:pt x="21" y="559"/>
                </a:cubicBezTo>
                <a:cubicBezTo>
                  <a:pt x="0" y="615"/>
                  <a:pt x="56" y="734"/>
                  <a:pt x="75" y="776"/>
                </a:cubicBezTo>
                <a:cubicBezTo>
                  <a:pt x="94" y="818"/>
                  <a:pt x="116" y="789"/>
                  <a:pt x="136" y="810"/>
                </a:cubicBezTo>
                <a:cubicBezTo>
                  <a:pt x="156" y="831"/>
                  <a:pt x="167" y="876"/>
                  <a:pt x="197" y="905"/>
                </a:cubicBezTo>
                <a:cubicBezTo>
                  <a:pt x="227" y="934"/>
                  <a:pt x="231" y="970"/>
                  <a:pt x="319" y="986"/>
                </a:cubicBezTo>
                <a:cubicBezTo>
                  <a:pt x="407" y="1002"/>
                  <a:pt x="554" y="1003"/>
                  <a:pt x="726" y="1000"/>
                </a:cubicBezTo>
                <a:cubicBezTo>
                  <a:pt x="898" y="997"/>
                  <a:pt x="1146" y="961"/>
                  <a:pt x="1349" y="966"/>
                </a:cubicBezTo>
                <a:cubicBezTo>
                  <a:pt x="1552" y="971"/>
                  <a:pt x="1785" y="1028"/>
                  <a:pt x="1945" y="1033"/>
                </a:cubicBezTo>
                <a:cubicBezTo>
                  <a:pt x="2105" y="1038"/>
                  <a:pt x="2225" y="1081"/>
                  <a:pt x="2311" y="993"/>
                </a:cubicBezTo>
                <a:cubicBezTo>
                  <a:pt x="2397" y="905"/>
                  <a:pt x="2497" y="662"/>
                  <a:pt x="2460" y="506"/>
                </a:cubicBezTo>
                <a:cubicBezTo>
                  <a:pt x="2423" y="350"/>
                  <a:pt x="2280" y="116"/>
                  <a:pt x="2088" y="58"/>
                </a:cubicBezTo>
                <a:cubicBezTo>
                  <a:pt x="1896" y="0"/>
                  <a:pt x="1528" y="138"/>
                  <a:pt x="1308" y="159"/>
                </a:cubicBezTo>
                <a:cubicBezTo>
                  <a:pt x="1088" y="180"/>
                  <a:pt x="906" y="167"/>
                  <a:pt x="766" y="186"/>
                </a:cubicBezTo>
                <a:cubicBezTo>
                  <a:pt x="626" y="205"/>
                  <a:pt x="569" y="232"/>
                  <a:pt x="475" y="274"/>
                </a:cubicBezTo>
                <a:close/>
              </a:path>
            </a:pathLst>
          </a:custGeom>
          <a:gradFill rotWithShape="1">
            <a:gsLst>
              <a:gs pos="0">
                <a:srgbClr val="00CCFF"/>
              </a:gs>
              <a:gs pos="100000">
                <a:srgbClr val="FFFFFF"/>
              </a:gs>
            </a:gsLst>
            <a:lin ang="0" scaled="1"/>
          </a:gradFill>
          <a:ln w="9525" cap="flat" cmpd="sng">
            <a:noFill/>
            <a:prstDash val="solid"/>
            <a:round/>
            <a:headEnd/>
            <a:tailEnd/>
          </a:ln>
          <a:effectLst/>
        </p:spPr>
        <p:txBody>
          <a:bodyPr wrap="none"/>
          <a:lstStyle/>
          <a:p>
            <a:endParaRPr lang="en-US"/>
          </a:p>
        </p:txBody>
      </p:sp>
      <p:sp>
        <p:nvSpPr>
          <p:cNvPr id="216069" name="Freeform 3"/>
          <p:cNvSpPr>
            <a:spLocks/>
          </p:cNvSpPr>
          <p:nvPr/>
        </p:nvSpPr>
        <p:spPr bwMode="auto">
          <a:xfrm>
            <a:off x="4751388" y="871538"/>
            <a:ext cx="1919287" cy="2227262"/>
          </a:xfrm>
          <a:custGeom>
            <a:avLst/>
            <a:gdLst>
              <a:gd name="T0" fmla="*/ 2147483647 w 1209"/>
              <a:gd name="T1" fmla="*/ 2147483647 h 1403"/>
              <a:gd name="T2" fmla="*/ 2147483647 w 1209"/>
              <a:gd name="T3" fmla="*/ 2147483647 h 1403"/>
              <a:gd name="T4" fmla="*/ 2147483647 w 1209"/>
              <a:gd name="T5" fmla="*/ 2147483647 h 1403"/>
              <a:gd name="T6" fmla="*/ 2147483647 w 1209"/>
              <a:gd name="T7" fmla="*/ 2147483647 h 1403"/>
              <a:gd name="T8" fmla="*/ 2147483647 w 1209"/>
              <a:gd name="T9" fmla="*/ 2147483647 h 1403"/>
              <a:gd name="T10" fmla="*/ 2147483647 w 1209"/>
              <a:gd name="T11" fmla="*/ 2147483647 h 1403"/>
              <a:gd name="T12" fmla="*/ 2147483647 w 1209"/>
              <a:gd name="T13" fmla="*/ 2147483647 h 1403"/>
              <a:gd name="T14" fmla="*/ 2147483647 w 1209"/>
              <a:gd name="T15" fmla="*/ 2147483647 h 1403"/>
              <a:gd name="T16" fmla="*/ 2147483647 w 1209"/>
              <a:gd name="T17" fmla="*/ 2147483647 h 1403"/>
              <a:gd name="T18" fmla="*/ 2147483647 w 1209"/>
              <a:gd name="T19" fmla="*/ 2147483647 h 1403"/>
              <a:gd name="T20" fmla="*/ 2147483647 w 1209"/>
              <a:gd name="T21" fmla="*/ 2147483647 h 1403"/>
              <a:gd name="T22" fmla="*/ 2147483647 w 1209"/>
              <a:gd name="T23" fmla="*/ 2147483647 h 1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9" h="1403">
                <a:moveTo>
                  <a:pt x="84" y="528"/>
                </a:moveTo>
                <a:cubicBezTo>
                  <a:pt x="51" y="600"/>
                  <a:pt x="28" y="643"/>
                  <a:pt x="16" y="705"/>
                </a:cubicBezTo>
                <a:cubicBezTo>
                  <a:pt x="4" y="767"/>
                  <a:pt x="0" y="845"/>
                  <a:pt x="9" y="901"/>
                </a:cubicBezTo>
                <a:cubicBezTo>
                  <a:pt x="18" y="957"/>
                  <a:pt x="44" y="983"/>
                  <a:pt x="70" y="1043"/>
                </a:cubicBezTo>
                <a:cubicBezTo>
                  <a:pt x="96" y="1103"/>
                  <a:pt x="130" y="1210"/>
                  <a:pt x="165" y="1260"/>
                </a:cubicBezTo>
                <a:cubicBezTo>
                  <a:pt x="200" y="1310"/>
                  <a:pt x="223" y="1324"/>
                  <a:pt x="280" y="1342"/>
                </a:cubicBezTo>
                <a:cubicBezTo>
                  <a:pt x="337" y="1360"/>
                  <a:pt x="393" y="1368"/>
                  <a:pt x="510" y="1369"/>
                </a:cubicBezTo>
                <a:cubicBezTo>
                  <a:pt x="627" y="1370"/>
                  <a:pt x="775" y="1403"/>
                  <a:pt x="985" y="1348"/>
                </a:cubicBezTo>
                <a:cubicBezTo>
                  <a:pt x="1195" y="1293"/>
                  <a:pt x="1209" y="54"/>
                  <a:pt x="985" y="27"/>
                </a:cubicBezTo>
                <a:cubicBezTo>
                  <a:pt x="761" y="0"/>
                  <a:pt x="606" y="115"/>
                  <a:pt x="477" y="156"/>
                </a:cubicBezTo>
                <a:cubicBezTo>
                  <a:pt x="348" y="197"/>
                  <a:pt x="280" y="207"/>
                  <a:pt x="212" y="271"/>
                </a:cubicBezTo>
                <a:cubicBezTo>
                  <a:pt x="144" y="335"/>
                  <a:pt x="117" y="456"/>
                  <a:pt x="84" y="528"/>
                </a:cubicBezTo>
                <a:close/>
              </a:path>
            </a:pathLst>
          </a:custGeom>
          <a:gradFill rotWithShape="1">
            <a:gsLst>
              <a:gs pos="0">
                <a:srgbClr val="00CCFF"/>
              </a:gs>
              <a:gs pos="100000">
                <a:srgbClr val="FFFFFF"/>
              </a:gs>
            </a:gsLst>
            <a:lin ang="0" scaled="1"/>
          </a:gradFill>
          <a:ln w="9525" cap="flat" cmpd="sng">
            <a:noFill/>
            <a:prstDash val="solid"/>
            <a:round/>
            <a:headEnd/>
            <a:tailEnd/>
          </a:ln>
          <a:effectLst/>
        </p:spPr>
        <p:txBody>
          <a:bodyPr wrap="none"/>
          <a:lstStyle/>
          <a:p>
            <a:endParaRPr lang="en-US"/>
          </a:p>
        </p:txBody>
      </p:sp>
      <p:sp>
        <p:nvSpPr>
          <p:cNvPr id="93191" name="Rectangle 4"/>
          <p:cNvSpPr>
            <a:spLocks noGrp="1" noChangeArrowheads="1"/>
          </p:cNvSpPr>
          <p:nvPr>
            <p:ph type="title"/>
          </p:nvPr>
        </p:nvSpPr>
        <p:spPr>
          <a:xfrm>
            <a:off x="323850" y="0"/>
            <a:ext cx="8361363" cy="973138"/>
          </a:xfrm>
        </p:spPr>
        <p:txBody>
          <a:bodyPr/>
          <a:lstStyle/>
          <a:p>
            <a:r>
              <a:rPr lang="en-US" sz="3600" smtClean="0"/>
              <a:t>A day in the life… HTTP request/reply </a:t>
            </a:r>
          </a:p>
        </p:txBody>
      </p:sp>
      <p:grpSp>
        <p:nvGrpSpPr>
          <p:cNvPr id="216071" name="Group 35"/>
          <p:cNvGrpSpPr>
            <a:grpSpLocks/>
          </p:cNvGrpSpPr>
          <p:nvPr/>
        </p:nvGrpSpPr>
        <p:grpSpPr bwMode="auto">
          <a:xfrm>
            <a:off x="1195388" y="1081088"/>
            <a:ext cx="976312" cy="1460500"/>
            <a:chOff x="651" y="681"/>
            <a:chExt cx="615" cy="920"/>
          </a:xfrm>
        </p:grpSpPr>
        <p:sp>
          <p:nvSpPr>
            <p:cNvPr id="216304" name="Freeform 36"/>
            <p:cNvSpPr>
              <a:spLocks/>
            </p:cNvSpPr>
            <p:nvPr/>
          </p:nvSpPr>
          <p:spPr bwMode="auto">
            <a:xfrm>
              <a:off x="662" y="698"/>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6305" name="Group 37"/>
            <p:cNvGrpSpPr>
              <a:grpSpLocks/>
            </p:cNvGrpSpPr>
            <p:nvPr/>
          </p:nvGrpSpPr>
          <p:grpSpPr bwMode="auto">
            <a:xfrm>
              <a:off x="651" y="681"/>
              <a:ext cx="500" cy="828"/>
              <a:chOff x="569" y="2954"/>
              <a:chExt cx="500" cy="828"/>
            </a:xfrm>
          </p:grpSpPr>
          <p:sp>
            <p:nvSpPr>
              <p:cNvPr id="93427" name="Rectangle 3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28" name="Text Box 39"/>
              <p:cNvSpPr txBox="1">
                <a:spLocks noChangeArrowheads="1"/>
              </p:cNvSpPr>
              <p:nvPr/>
            </p:nvSpPr>
            <p:spPr bwMode="auto">
              <a:xfrm>
                <a:off x="607" y="2954"/>
                <a:ext cx="44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solidFill>
                      <a:srgbClr val="000000"/>
                    </a:solidFill>
                    <a:latin typeface="Arial" charset="0"/>
                  </a:rPr>
                  <a:t>HTTP</a:t>
                </a:r>
              </a:p>
              <a:p>
                <a:pPr algn="ctr">
                  <a:defRPr/>
                </a:pPr>
                <a:r>
                  <a:rPr lang="en-US" sz="1600" i="0" smtClean="0">
                    <a:solidFill>
                      <a:srgbClr val="000000"/>
                    </a:solidFill>
                    <a:latin typeface="Arial" charset="0"/>
                  </a:rPr>
                  <a:t>TCP</a:t>
                </a:r>
              </a:p>
              <a:p>
                <a:pPr algn="ctr">
                  <a:defRPr/>
                </a:pPr>
                <a:r>
                  <a:rPr lang="en-US" sz="1600" i="0" smtClean="0">
                    <a:solidFill>
                      <a:srgbClr val="000000"/>
                    </a:solidFill>
                    <a:latin typeface="Arial" charset="0"/>
                  </a:rPr>
                  <a:t>IP</a:t>
                </a:r>
              </a:p>
              <a:p>
                <a:pPr algn="ctr">
                  <a:defRPr/>
                </a:pPr>
                <a:r>
                  <a:rPr lang="en-US" sz="1600" i="0" smtClean="0">
                    <a:solidFill>
                      <a:srgbClr val="000000"/>
                    </a:solidFill>
                    <a:latin typeface="Arial" charset="0"/>
                  </a:rPr>
                  <a:t>Eth</a:t>
                </a:r>
              </a:p>
              <a:p>
                <a:pPr algn="ctr">
                  <a:defRPr/>
                </a:pPr>
                <a:r>
                  <a:rPr lang="en-US" sz="1600" i="0" smtClean="0">
                    <a:solidFill>
                      <a:srgbClr val="000000"/>
                    </a:solidFill>
                    <a:latin typeface="Arial" charset="0"/>
                  </a:rPr>
                  <a:t>Phy</a:t>
                </a:r>
              </a:p>
            </p:txBody>
          </p:sp>
          <p:sp>
            <p:nvSpPr>
              <p:cNvPr id="93429" name="Line 4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3430" name="Line 4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3431" name="Line 4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3432" name="Line 4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grpSp>
        <p:nvGrpSpPr>
          <p:cNvPr id="707628" name="Group 44"/>
          <p:cNvGrpSpPr>
            <a:grpSpLocks/>
          </p:cNvGrpSpPr>
          <p:nvPr/>
        </p:nvGrpSpPr>
        <p:grpSpPr bwMode="auto">
          <a:xfrm>
            <a:off x="442913" y="1054100"/>
            <a:ext cx="515937" cy="333375"/>
            <a:chOff x="328" y="678"/>
            <a:chExt cx="325" cy="210"/>
          </a:xfrm>
        </p:grpSpPr>
        <p:grpSp>
          <p:nvGrpSpPr>
            <p:cNvPr id="216300" name="Group 45"/>
            <p:cNvGrpSpPr>
              <a:grpSpLocks/>
            </p:cNvGrpSpPr>
            <p:nvPr/>
          </p:nvGrpSpPr>
          <p:grpSpPr bwMode="auto">
            <a:xfrm>
              <a:off x="328" y="693"/>
              <a:ext cx="325" cy="154"/>
              <a:chOff x="844" y="3337"/>
              <a:chExt cx="325" cy="154"/>
            </a:xfrm>
          </p:grpSpPr>
          <p:sp>
            <p:nvSpPr>
              <p:cNvPr id="93423" name="Rectangle 46"/>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424" name="Text Box 47"/>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sp>
          <p:nvSpPr>
            <p:cNvPr id="93422" name="AutoShape 48"/>
            <p:cNvSpPr>
              <a:spLocks noChangeArrowheads="1"/>
            </p:cNvSpPr>
            <p:nvPr/>
          </p:nvSpPr>
          <p:spPr bwMode="auto">
            <a:xfrm>
              <a:off x="396" y="678"/>
              <a:ext cx="240" cy="210"/>
            </a:xfrm>
            <a:prstGeom prst="downArrow">
              <a:avLst>
                <a:gd name="adj1" fmla="val 49167"/>
                <a:gd name="adj2" fmla="val 24292"/>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707633" name="Rectangle 49"/>
          <p:cNvSpPr>
            <a:spLocks noChangeArrowheads="1"/>
          </p:cNvSpPr>
          <p:nvPr/>
        </p:nvSpPr>
        <p:spPr bwMode="auto">
          <a:xfrm>
            <a:off x="5183188" y="3105150"/>
            <a:ext cx="34417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000">
                <a:solidFill>
                  <a:srgbClr val="C00000"/>
                </a:solidFill>
                <a:latin typeface="Gill Sans MT" charset="0"/>
                <a:ea typeface="ＭＳ Ｐゴシック" charset="0"/>
              </a:rPr>
              <a:t>HTTP request</a:t>
            </a:r>
            <a:r>
              <a:rPr lang="en-US" sz="2000" i="0">
                <a:solidFill>
                  <a:srgbClr val="C00000"/>
                </a:solidFill>
                <a:latin typeface="Gill Sans MT" charset="0"/>
                <a:ea typeface="ＭＳ Ｐゴシック" charset="0"/>
              </a:rPr>
              <a:t> </a:t>
            </a:r>
            <a:r>
              <a:rPr lang="en-US" sz="2000" i="0">
                <a:solidFill>
                  <a:srgbClr val="000000"/>
                </a:solidFill>
                <a:latin typeface="Gill Sans MT" charset="0"/>
                <a:ea typeface="ＭＳ Ｐゴシック" charset="0"/>
              </a:rPr>
              <a:t>sent into TCP socket</a:t>
            </a:r>
          </a:p>
        </p:txBody>
      </p:sp>
      <p:sp>
        <p:nvSpPr>
          <p:cNvPr id="707634" name="Rectangle 50"/>
          <p:cNvSpPr>
            <a:spLocks noChangeArrowheads="1"/>
          </p:cNvSpPr>
          <p:nvPr/>
        </p:nvSpPr>
        <p:spPr bwMode="auto">
          <a:xfrm>
            <a:off x="5176838" y="3797300"/>
            <a:ext cx="378777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000" i="0">
                <a:solidFill>
                  <a:srgbClr val="000000"/>
                </a:solidFill>
                <a:latin typeface="Gill Sans MT" charset="0"/>
                <a:ea typeface="ＭＳ Ｐゴシック" charset="0"/>
              </a:rPr>
              <a:t>IP datagram containing HTTP request routed to www.google.com</a:t>
            </a:r>
          </a:p>
        </p:txBody>
      </p:sp>
      <p:sp>
        <p:nvSpPr>
          <p:cNvPr id="707635" name="Rectangle 51"/>
          <p:cNvSpPr>
            <a:spLocks noChangeArrowheads="1"/>
          </p:cNvSpPr>
          <p:nvPr/>
        </p:nvSpPr>
        <p:spPr bwMode="auto">
          <a:xfrm>
            <a:off x="5189538" y="5702300"/>
            <a:ext cx="386556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000" i="0">
                <a:solidFill>
                  <a:srgbClr val="000000"/>
                </a:solidFill>
                <a:latin typeface="Gill Sans MT" charset="0"/>
                <a:ea typeface="ＭＳ Ｐゴシック" charset="0"/>
              </a:rPr>
              <a:t>IP datagram containing HTTP reply routed back to client</a:t>
            </a:r>
          </a:p>
        </p:txBody>
      </p:sp>
      <p:grpSp>
        <p:nvGrpSpPr>
          <p:cNvPr id="216076" name="Group 166"/>
          <p:cNvGrpSpPr>
            <a:grpSpLocks/>
          </p:cNvGrpSpPr>
          <p:nvPr/>
        </p:nvGrpSpPr>
        <p:grpSpPr bwMode="auto">
          <a:xfrm>
            <a:off x="3795713" y="2409825"/>
            <a:ext cx="1576387" cy="1287463"/>
            <a:chOff x="3228" y="1776"/>
            <a:chExt cx="252" cy="96"/>
          </a:xfrm>
        </p:grpSpPr>
        <p:sp>
          <p:nvSpPr>
            <p:cNvPr id="216298" name="Line 164"/>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6299" name="Line 165"/>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6077" name="Group 167"/>
          <p:cNvGrpSpPr>
            <a:grpSpLocks/>
          </p:cNvGrpSpPr>
          <p:nvPr/>
        </p:nvGrpSpPr>
        <p:grpSpPr bwMode="auto">
          <a:xfrm flipH="1">
            <a:off x="5600700" y="2424113"/>
            <a:ext cx="400050" cy="152400"/>
            <a:chOff x="3228" y="1776"/>
            <a:chExt cx="252" cy="96"/>
          </a:xfrm>
        </p:grpSpPr>
        <p:sp>
          <p:nvSpPr>
            <p:cNvPr id="216296" name="Line 168"/>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6297" name="Line 169"/>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6078" name="Group 170"/>
          <p:cNvGrpSpPr>
            <a:grpSpLocks/>
          </p:cNvGrpSpPr>
          <p:nvPr/>
        </p:nvGrpSpPr>
        <p:grpSpPr bwMode="auto">
          <a:xfrm flipH="1" flipV="1">
            <a:off x="5753100" y="1900238"/>
            <a:ext cx="400050" cy="152400"/>
            <a:chOff x="3228" y="1776"/>
            <a:chExt cx="252" cy="96"/>
          </a:xfrm>
        </p:grpSpPr>
        <p:sp>
          <p:nvSpPr>
            <p:cNvPr id="216294" name="Line 171"/>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6295" name="Line 172"/>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6079" name="Group 110"/>
          <p:cNvGrpSpPr>
            <a:grpSpLocks/>
          </p:cNvGrpSpPr>
          <p:nvPr/>
        </p:nvGrpSpPr>
        <p:grpSpPr bwMode="auto">
          <a:xfrm>
            <a:off x="3057525" y="5273675"/>
            <a:ext cx="757238" cy="379413"/>
            <a:chOff x="2466" y="2026"/>
            <a:chExt cx="477" cy="282"/>
          </a:xfrm>
        </p:grpSpPr>
        <p:sp>
          <p:nvSpPr>
            <p:cNvPr id="216280"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6281" name="Line 112"/>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6282" name="Rectangle 113"/>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6283"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6284" name="Group 115"/>
            <p:cNvGrpSpPr>
              <a:grpSpLocks/>
            </p:cNvGrpSpPr>
            <p:nvPr/>
          </p:nvGrpSpPr>
          <p:grpSpPr bwMode="auto">
            <a:xfrm>
              <a:off x="2581" y="2061"/>
              <a:ext cx="236" cy="94"/>
              <a:chOff x="2848" y="848"/>
              <a:chExt cx="140" cy="98"/>
            </a:xfrm>
          </p:grpSpPr>
          <p:sp>
            <p:nvSpPr>
              <p:cNvPr id="216291" name="Line 116"/>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6292" name="Line 117"/>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6293" name="Line 118"/>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6285" name="Group 119"/>
            <p:cNvGrpSpPr>
              <a:grpSpLocks/>
            </p:cNvGrpSpPr>
            <p:nvPr/>
          </p:nvGrpSpPr>
          <p:grpSpPr bwMode="auto">
            <a:xfrm flipV="1">
              <a:off x="2581" y="2060"/>
              <a:ext cx="236" cy="94"/>
              <a:chOff x="2848" y="848"/>
              <a:chExt cx="140" cy="98"/>
            </a:xfrm>
          </p:grpSpPr>
          <p:sp>
            <p:nvSpPr>
              <p:cNvPr id="216288" name="Line 120"/>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6289" name="Line 121"/>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6290" name="Line 122"/>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6286" name="Line 123"/>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6287" name="Line 124"/>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sp>
        <p:nvSpPr>
          <p:cNvPr id="216080" name="Line 136"/>
          <p:cNvSpPr>
            <a:spLocks noChangeShapeType="1"/>
          </p:cNvSpPr>
          <p:nvPr/>
        </p:nvSpPr>
        <p:spPr bwMode="auto">
          <a:xfrm flipV="1">
            <a:off x="2543175" y="5443538"/>
            <a:ext cx="490538" cy="1587"/>
          </a:xfrm>
          <a:prstGeom prst="line">
            <a:avLst/>
          </a:prstGeom>
          <a:noFill/>
          <a:ln w="9525">
            <a:solidFill>
              <a:srgbClr val="000000"/>
            </a:solidFill>
            <a:round/>
            <a:headEnd/>
            <a:tailEnd/>
          </a:ln>
        </p:spPr>
        <p:txBody>
          <a:bodyPr/>
          <a:lstStyle/>
          <a:p>
            <a:endParaRPr lang="en-US"/>
          </a:p>
        </p:txBody>
      </p:sp>
      <p:sp>
        <p:nvSpPr>
          <p:cNvPr id="216081" name="Text Box 137"/>
          <p:cNvSpPr txBox="1">
            <a:spLocks noChangeArrowheads="1"/>
          </p:cNvSpPr>
          <p:nvPr/>
        </p:nvSpPr>
        <p:spPr bwMode="auto">
          <a:xfrm>
            <a:off x="1003300" y="5835650"/>
            <a:ext cx="1595438" cy="336550"/>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64.233.169.105</a:t>
            </a:r>
          </a:p>
        </p:txBody>
      </p:sp>
      <p:sp>
        <p:nvSpPr>
          <p:cNvPr id="216082" name="Text Box 138"/>
          <p:cNvSpPr txBox="1">
            <a:spLocks noChangeArrowheads="1"/>
          </p:cNvSpPr>
          <p:nvPr/>
        </p:nvSpPr>
        <p:spPr bwMode="auto">
          <a:xfrm>
            <a:off x="971550" y="5541963"/>
            <a:ext cx="1177925" cy="336550"/>
          </a:xfrm>
          <a:prstGeom prst="rect">
            <a:avLst/>
          </a:prstGeom>
          <a:noFill/>
          <a:ln w="9525">
            <a:noFill/>
            <a:miter lim="800000"/>
            <a:headEnd/>
            <a:tailEnd/>
          </a:ln>
        </p:spPr>
        <p:txBody>
          <a:bodyPr wrap="none">
            <a:spAutoFit/>
          </a:bodyPr>
          <a:lstStyle/>
          <a:p>
            <a:pPr eaLnBrk="1" hangingPunct="1"/>
            <a:r>
              <a:rPr lang="en-US" sz="1600" i="0">
                <a:solidFill>
                  <a:srgbClr val="000000"/>
                </a:solidFill>
                <a:latin typeface="Arial" pitchFamily="34" charset="0"/>
              </a:rPr>
              <a:t>web server</a:t>
            </a:r>
          </a:p>
        </p:txBody>
      </p:sp>
      <p:grpSp>
        <p:nvGrpSpPr>
          <p:cNvPr id="216083" name="Group 194"/>
          <p:cNvGrpSpPr>
            <a:grpSpLocks/>
          </p:cNvGrpSpPr>
          <p:nvPr/>
        </p:nvGrpSpPr>
        <p:grpSpPr bwMode="auto">
          <a:xfrm>
            <a:off x="2970213" y="5649913"/>
            <a:ext cx="295275" cy="114300"/>
            <a:chOff x="3228" y="1776"/>
            <a:chExt cx="252" cy="96"/>
          </a:xfrm>
        </p:grpSpPr>
        <p:sp>
          <p:nvSpPr>
            <p:cNvPr id="216278" name="Line 195"/>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6279" name="Line 196"/>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grpSp>
        <p:nvGrpSpPr>
          <p:cNvPr id="216084" name="Group 200"/>
          <p:cNvGrpSpPr>
            <a:grpSpLocks/>
          </p:cNvGrpSpPr>
          <p:nvPr/>
        </p:nvGrpSpPr>
        <p:grpSpPr bwMode="auto">
          <a:xfrm flipH="1" flipV="1">
            <a:off x="3813175" y="5354638"/>
            <a:ext cx="295275" cy="114300"/>
            <a:chOff x="3228" y="1776"/>
            <a:chExt cx="252" cy="96"/>
          </a:xfrm>
        </p:grpSpPr>
        <p:sp>
          <p:nvSpPr>
            <p:cNvPr id="216276" name="Line 201"/>
            <p:cNvSpPr>
              <a:spLocks noChangeShapeType="1"/>
            </p:cNvSpPr>
            <p:nvPr/>
          </p:nvSpPr>
          <p:spPr bwMode="auto">
            <a:xfrm flipV="1">
              <a:off x="3339" y="1776"/>
              <a:ext cx="141" cy="51"/>
            </a:xfrm>
            <a:prstGeom prst="line">
              <a:avLst/>
            </a:prstGeom>
            <a:noFill/>
            <a:ln w="9525">
              <a:solidFill>
                <a:srgbClr val="000000"/>
              </a:solidFill>
              <a:round/>
              <a:headEnd/>
              <a:tailEnd/>
            </a:ln>
          </p:spPr>
          <p:txBody>
            <a:bodyPr/>
            <a:lstStyle/>
            <a:p>
              <a:endParaRPr lang="en-US"/>
            </a:p>
          </p:txBody>
        </p:sp>
        <p:sp>
          <p:nvSpPr>
            <p:cNvPr id="216277" name="Line 202"/>
            <p:cNvSpPr>
              <a:spLocks noChangeShapeType="1"/>
            </p:cNvSpPr>
            <p:nvPr/>
          </p:nvSpPr>
          <p:spPr bwMode="auto">
            <a:xfrm flipV="1">
              <a:off x="3228" y="1833"/>
              <a:ext cx="102" cy="39"/>
            </a:xfrm>
            <a:prstGeom prst="line">
              <a:avLst/>
            </a:prstGeom>
            <a:noFill/>
            <a:ln w="9525">
              <a:solidFill>
                <a:srgbClr val="000000"/>
              </a:solidFill>
              <a:prstDash val="dash"/>
              <a:round/>
              <a:headEnd/>
              <a:tailEnd/>
            </a:ln>
          </p:spPr>
          <p:txBody>
            <a:bodyPr/>
            <a:lstStyle/>
            <a:p>
              <a:endParaRPr lang="en-US"/>
            </a:p>
          </p:txBody>
        </p:sp>
      </p:grpSp>
      <p:sp>
        <p:nvSpPr>
          <p:cNvPr id="93206" name="Line 112"/>
          <p:cNvSpPr>
            <a:spLocks noChangeShapeType="1"/>
          </p:cNvSpPr>
          <p:nvPr/>
        </p:nvSpPr>
        <p:spPr bwMode="auto">
          <a:xfrm flipH="1">
            <a:off x="3594100" y="2432050"/>
            <a:ext cx="1882775" cy="289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nvGrpSpPr>
          <p:cNvPr id="216086" name="Group 145"/>
          <p:cNvGrpSpPr>
            <a:grpSpLocks/>
          </p:cNvGrpSpPr>
          <p:nvPr/>
        </p:nvGrpSpPr>
        <p:grpSpPr bwMode="auto">
          <a:xfrm>
            <a:off x="1509713" y="3965575"/>
            <a:ext cx="976312" cy="1460500"/>
            <a:chOff x="4000" y="1895"/>
            <a:chExt cx="615" cy="920"/>
          </a:xfrm>
        </p:grpSpPr>
        <p:sp>
          <p:nvSpPr>
            <p:cNvPr id="216268" name="Freeform 146"/>
            <p:cNvSpPr>
              <a:spLocks/>
            </p:cNvSpPr>
            <p:nvPr/>
          </p:nvSpPr>
          <p:spPr bwMode="auto">
            <a:xfrm>
              <a:off x="4011" y="1912"/>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 h="903">
                  <a:moveTo>
                    <a:pt x="496" y="0"/>
                  </a:moveTo>
                  <a:lnTo>
                    <a:pt x="604" y="903"/>
                  </a:lnTo>
                  <a:lnTo>
                    <a:pt x="0" y="788"/>
                  </a:lnTo>
                  <a:lnTo>
                    <a:pt x="456" y="750"/>
                  </a:lnTo>
                  <a:lnTo>
                    <a:pt x="496" y="0"/>
                  </a:lnTo>
                  <a:close/>
                </a:path>
              </a:pathLst>
            </a:custGeom>
            <a:gradFill rotWithShape="1">
              <a:gsLst>
                <a:gs pos="0">
                  <a:schemeClr val="bg1"/>
                </a:gs>
                <a:gs pos="100000">
                  <a:srgbClr val="FF0000"/>
                </a:gs>
              </a:gsLst>
              <a:lin ang="2700000" scaled="1"/>
            </a:gradFill>
            <a:ln w="9525" cap="flat" cmpd="sng">
              <a:noFill/>
              <a:prstDash val="solid"/>
              <a:round/>
              <a:headEnd/>
              <a:tailEnd/>
            </a:ln>
            <a:effectLst/>
          </p:spPr>
          <p:txBody>
            <a:bodyPr wrap="none"/>
            <a:lstStyle/>
            <a:p>
              <a:endParaRPr lang="en-US"/>
            </a:p>
          </p:txBody>
        </p:sp>
        <p:grpSp>
          <p:nvGrpSpPr>
            <p:cNvPr id="216269" name="Group 147"/>
            <p:cNvGrpSpPr>
              <a:grpSpLocks/>
            </p:cNvGrpSpPr>
            <p:nvPr/>
          </p:nvGrpSpPr>
          <p:grpSpPr bwMode="auto">
            <a:xfrm>
              <a:off x="4000" y="1895"/>
              <a:ext cx="500" cy="828"/>
              <a:chOff x="569" y="2954"/>
              <a:chExt cx="500" cy="828"/>
            </a:xfrm>
          </p:grpSpPr>
          <p:sp>
            <p:nvSpPr>
              <p:cNvPr id="93391" name="Rectangle 148"/>
              <p:cNvSpPr>
                <a:spLocks noChangeArrowheads="1"/>
              </p:cNvSpPr>
              <p:nvPr/>
            </p:nvSpPr>
            <p:spPr bwMode="auto">
              <a:xfrm>
                <a:off x="576" y="2973"/>
                <a:ext cx="493" cy="7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92" name="Text Box 149"/>
              <p:cNvSpPr txBox="1">
                <a:spLocks noChangeArrowheads="1"/>
              </p:cNvSpPr>
              <p:nvPr/>
            </p:nvSpPr>
            <p:spPr bwMode="auto">
              <a:xfrm>
                <a:off x="607" y="2954"/>
                <a:ext cx="449"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1600" i="0" smtClean="0">
                    <a:solidFill>
                      <a:srgbClr val="000000"/>
                    </a:solidFill>
                    <a:latin typeface="Arial" charset="0"/>
                  </a:rPr>
                  <a:t>HTTP</a:t>
                </a:r>
              </a:p>
              <a:p>
                <a:pPr algn="ctr">
                  <a:defRPr/>
                </a:pPr>
                <a:r>
                  <a:rPr lang="en-US" sz="1600" i="0" smtClean="0">
                    <a:solidFill>
                      <a:srgbClr val="000000"/>
                    </a:solidFill>
                    <a:latin typeface="Arial" charset="0"/>
                  </a:rPr>
                  <a:t>TCP</a:t>
                </a:r>
              </a:p>
              <a:p>
                <a:pPr algn="ctr">
                  <a:defRPr/>
                </a:pPr>
                <a:r>
                  <a:rPr lang="en-US" sz="1600" i="0" smtClean="0">
                    <a:solidFill>
                      <a:srgbClr val="000000"/>
                    </a:solidFill>
                    <a:latin typeface="Arial" charset="0"/>
                  </a:rPr>
                  <a:t>IP</a:t>
                </a:r>
              </a:p>
              <a:p>
                <a:pPr algn="ctr">
                  <a:defRPr/>
                </a:pPr>
                <a:r>
                  <a:rPr lang="en-US" sz="1600" i="0" smtClean="0">
                    <a:solidFill>
                      <a:srgbClr val="000000"/>
                    </a:solidFill>
                    <a:latin typeface="Arial" charset="0"/>
                  </a:rPr>
                  <a:t>Eth</a:t>
                </a:r>
              </a:p>
              <a:p>
                <a:pPr algn="ctr">
                  <a:defRPr/>
                </a:pPr>
                <a:r>
                  <a:rPr lang="en-US" sz="1600" i="0" smtClean="0">
                    <a:solidFill>
                      <a:srgbClr val="000000"/>
                    </a:solidFill>
                    <a:latin typeface="Arial" charset="0"/>
                  </a:rPr>
                  <a:t>Phy</a:t>
                </a:r>
              </a:p>
            </p:txBody>
          </p:sp>
          <p:sp>
            <p:nvSpPr>
              <p:cNvPr id="93393" name="Line 150"/>
              <p:cNvSpPr>
                <a:spLocks noChangeShapeType="1"/>
              </p:cNvSpPr>
              <p:nvPr/>
            </p:nvSpPr>
            <p:spPr bwMode="auto">
              <a:xfrm>
                <a:off x="578" y="3130"/>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3394" name="Line 151"/>
              <p:cNvSpPr>
                <a:spLocks noChangeShapeType="1"/>
              </p:cNvSpPr>
              <p:nvPr/>
            </p:nvSpPr>
            <p:spPr bwMode="auto">
              <a:xfrm>
                <a:off x="575" y="3289"/>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3395" name="Line 152"/>
              <p:cNvSpPr>
                <a:spLocks noChangeShapeType="1"/>
              </p:cNvSpPr>
              <p:nvPr/>
            </p:nvSpPr>
            <p:spPr bwMode="auto">
              <a:xfrm>
                <a:off x="572" y="3448"/>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sp>
            <p:nvSpPr>
              <p:cNvPr id="93396" name="Line 153"/>
              <p:cNvSpPr>
                <a:spLocks noChangeShapeType="1"/>
              </p:cNvSpPr>
              <p:nvPr/>
            </p:nvSpPr>
            <p:spPr bwMode="auto">
              <a:xfrm>
                <a:off x="569" y="3607"/>
                <a:ext cx="4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Comic Sans MS" charset="0"/>
                  <a:ea typeface="ＭＳ Ｐゴシック" charset="0"/>
                </a:endParaRPr>
              </a:p>
            </p:txBody>
          </p:sp>
        </p:grpSp>
      </p:grpSp>
      <p:sp>
        <p:nvSpPr>
          <p:cNvPr id="707813" name="Rectangle 229"/>
          <p:cNvSpPr>
            <a:spLocks noChangeArrowheads="1"/>
          </p:cNvSpPr>
          <p:nvPr/>
        </p:nvSpPr>
        <p:spPr bwMode="auto">
          <a:xfrm>
            <a:off x="5183188" y="4735513"/>
            <a:ext cx="37877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000" i="0">
                <a:solidFill>
                  <a:srgbClr val="000000"/>
                </a:solidFill>
                <a:latin typeface="Gill Sans MT" charset="0"/>
                <a:ea typeface="ＭＳ Ｐゴシック" charset="0"/>
              </a:rPr>
              <a:t>web server responds with </a:t>
            </a:r>
            <a:r>
              <a:rPr lang="en-US" sz="2000">
                <a:solidFill>
                  <a:srgbClr val="C00000"/>
                </a:solidFill>
                <a:latin typeface="Gill Sans MT" charset="0"/>
                <a:ea typeface="ＭＳ Ｐゴシック" charset="0"/>
              </a:rPr>
              <a:t>HTTP reply</a:t>
            </a:r>
            <a:r>
              <a:rPr lang="en-US" sz="2000" i="0">
                <a:solidFill>
                  <a:srgbClr val="C00000"/>
                </a:solidFill>
                <a:latin typeface="Gill Sans MT" charset="0"/>
                <a:ea typeface="ＭＳ Ｐゴシック" charset="0"/>
              </a:rPr>
              <a:t> </a:t>
            </a:r>
            <a:r>
              <a:rPr lang="en-US" sz="2000" i="0">
                <a:solidFill>
                  <a:srgbClr val="000000"/>
                </a:solidFill>
                <a:latin typeface="Gill Sans MT" charset="0"/>
                <a:ea typeface="ＭＳ Ｐゴシック" charset="0"/>
              </a:rPr>
              <a:t>(containing web page)</a:t>
            </a:r>
          </a:p>
        </p:txBody>
      </p:sp>
      <p:grpSp>
        <p:nvGrpSpPr>
          <p:cNvPr id="707941" name="Group 357"/>
          <p:cNvGrpSpPr>
            <a:grpSpLocks/>
          </p:cNvGrpSpPr>
          <p:nvPr/>
        </p:nvGrpSpPr>
        <p:grpSpPr bwMode="auto">
          <a:xfrm>
            <a:off x="88900" y="1363663"/>
            <a:ext cx="1081088" cy="1058862"/>
            <a:chOff x="56" y="859"/>
            <a:chExt cx="681" cy="667"/>
          </a:xfrm>
        </p:grpSpPr>
        <p:grpSp>
          <p:nvGrpSpPr>
            <p:cNvPr id="216237" name="Group 230"/>
            <p:cNvGrpSpPr>
              <a:grpSpLocks/>
            </p:cNvGrpSpPr>
            <p:nvPr/>
          </p:nvGrpSpPr>
          <p:grpSpPr bwMode="auto">
            <a:xfrm>
              <a:off x="290" y="874"/>
              <a:ext cx="379" cy="154"/>
              <a:chOff x="740" y="3209"/>
              <a:chExt cx="379" cy="154"/>
            </a:xfrm>
          </p:grpSpPr>
          <p:grpSp>
            <p:nvGrpSpPr>
              <p:cNvPr id="216263" name="Group 231"/>
              <p:cNvGrpSpPr>
                <a:grpSpLocks/>
              </p:cNvGrpSpPr>
              <p:nvPr/>
            </p:nvGrpSpPr>
            <p:grpSpPr bwMode="auto">
              <a:xfrm>
                <a:off x="794" y="3209"/>
                <a:ext cx="325" cy="154"/>
                <a:chOff x="844" y="3337"/>
                <a:chExt cx="325" cy="154"/>
              </a:xfrm>
            </p:grpSpPr>
            <p:sp>
              <p:nvSpPr>
                <p:cNvPr id="93387" name="Rectangle 232"/>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88" name="Text Box 233"/>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sp>
            <p:nvSpPr>
              <p:cNvPr id="93385" name="Rectangle 234"/>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86" name="Rectangle 235"/>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6238" name="Group 236"/>
            <p:cNvGrpSpPr>
              <a:grpSpLocks/>
            </p:cNvGrpSpPr>
            <p:nvPr/>
          </p:nvGrpSpPr>
          <p:grpSpPr bwMode="auto">
            <a:xfrm>
              <a:off x="290" y="1022"/>
              <a:ext cx="379" cy="154"/>
              <a:chOff x="836" y="3305"/>
              <a:chExt cx="379" cy="154"/>
            </a:xfrm>
          </p:grpSpPr>
          <p:grpSp>
            <p:nvGrpSpPr>
              <p:cNvPr id="216257" name="Group 237"/>
              <p:cNvGrpSpPr>
                <a:grpSpLocks/>
              </p:cNvGrpSpPr>
              <p:nvPr/>
            </p:nvGrpSpPr>
            <p:grpSpPr bwMode="auto">
              <a:xfrm>
                <a:off x="890" y="3305"/>
                <a:ext cx="325" cy="154"/>
                <a:chOff x="844" y="3337"/>
                <a:chExt cx="325" cy="154"/>
              </a:xfrm>
            </p:grpSpPr>
            <p:sp>
              <p:nvSpPr>
                <p:cNvPr id="93382" name="Rectangle 23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83" name="Text Box 239"/>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nvGrpSpPr>
              <p:cNvPr id="216258" name="Group 240"/>
              <p:cNvGrpSpPr>
                <a:grpSpLocks/>
              </p:cNvGrpSpPr>
              <p:nvPr/>
            </p:nvGrpSpPr>
            <p:grpSpPr bwMode="auto">
              <a:xfrm>
                <a:off x="836" y="3334"/>
                <a:ext cx="354" cy="94"/>
                <a:chOff x="836" y="3334"/>
                <a:chExt cx="354" cy="94"/>
              </a:xfrm>
            </p:grpSpPr>
            <p:sp>
              <p:nvSpPr>
                <p:cNvPr id="93380" name="Rectangle 24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81" name="Rectangle 24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216239" name="Group 243"/>
            <p:cNvGrpSpPr>
              <a:grpSpLocks/>
            </p:cNvGrpSpPr>
            <p:nvPr/>
          </p:nvGrpSpPr>
          <p:grpSpPr bwMode="auto">
            <a:xfrm>
              <a:off x="177" y="1042"/>
              <a:ext cx="480" cy="112"/>
              <a:chOff x="627" y="3377"/>
              <a:chExt cx="480" cy="112"/>
            </a:xfrm>
          </p:grpSpPr>
          <p:sp>
            <p:nvSpPr>
              <p:cNvPr id="93376" name="Rectangle 244"/>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77" name="Rectangle 245"/>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6240" name="Group 246"/>
            <p:cNvGrpSpPr>
              <a:grpSpLocks/>
            </p:cNvGrpSpPr>
            <p:nvPr/>
          </p:nvGrpSpPr>
          <p:grpSpPr bwMode="auto">
            <a:xfrm>
              <a:off x="56" y="1189"/>
              <a:ext cx="681" cy="154"/>
              <a:chOff x="504" y="3523"/>
              <a:chExt cx="681" cy="154"/>
            </a:xfrm>
          </p:grpSpPr>
          <p:grpSp>
            <p:nvGrpSpPr>
              <p:cNvPr id="216242" name="Group 247"/>
              <p:cNvGrpSpPr>
                <a:grpSpLocks/>
              </p:cNvGrpSpPr>
              <p:nvPr/>
            </p:nvGrpSpPr>
            <p:grpSpPr bwMode="auto">
              <a:xfrm>
                <a:off x="623" y="3523"/>
                <a:ext cx="492" cy="154"/>
                <a:chOff x="723" y="3453"/>
                <a:chExt cx="492" cy="154"/>
              </a:xfrm>
            </p:grpSpPr>
            <p:grpSp>
              <p:nvGrpSpPr>
                <p:cNvPr id="216246" name="Group 248"/>
                <p:cNvGrpSpPr>
                  <a:grpSpLocks/>
                </p:cNvGrpSpPr>
                <p:nvPr/>
              </p:nvGrpSpPr>
              <p:grpSpPr bwMode="auto">
                <a:xfrm>
                  <a:off x="836" y="3453"/>
                  <a:ext cx="379" cy="154"/>
                  <a:chOff x="836" y="3305"/>
                  <a:chExt cx="379" cy="154"/>
                </a:xfrm>
              </p:grpSpPr>
              <p:grpSp>
                <p:nvGrpSpPr>
                  <p:cNvPr id="216249" name="Group 249"/>
                  <p:cNvGrpSpPr>
                    <a:grpSpLocks/>
                  </p:cNvGrpSpPr>
                  <p:nvPr/>
                </p:nvGrpSpPr>
                <p:grpSpPr bwMode="auto">
                  <a:xfrm>
                    <a:off x="890" y="3305"/>
                    <a:ext cx="325" cy="154"/>
                    <a:chOff x="844" y="3337"/>
                    <a:chExt cx="325" cy="154"/>
                  </a:xfrm>
                </p:grpSpPr>
                <p:sp>
                  <p:nvSpPr>
                    <p:cNvPr id="93374" name="Rectangle 250"/>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75" name="Text Box 251"/>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nvGrpSpPr>
                  <p:cNvPr id="216250" name="Group 252"/>
                  <p:cNvGrpSpPr>
                    <a:grpSpLocks/>
                  </p:cNvGrpSpPr>
                  <p:nvPr/>
                </p:nvGrpSpPr>
                <p:grpSpPr bwMode="auto">
                  <a:xfrm>
                    <a:off x="836" y="3334"/>
                    <a:ext cx="354" cy="94"/>
                    <a:chOff x="836" y="3334"/>
                    <a:chExt cx="354" cy="94"/>
                  </a:xfrm>
                </p:grpSpPr>
                <p:sp>
                  <p:nvSpPr>
                    <p:cNvPr id="93372" name="Rectangle 253"/>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73" name="Rectangle 254"/>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93368" name="Rectangle 255"/>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69" name="Rectangle 256"/>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364" name="Rectangle 257"/>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65" name="Rectangle 258"/>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66" name="Rectangle 259"/>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362" name="AutoShape 356"/>
            <p:cNvSpPr>
              <a:spLocks noChangeArrowheads="1"/>
            </p:cNvSpPr>
            <p:nvPr/>
          </p:nvSpPr>
          <p:spPr bwMode="auto">
            <a:xfrm>
              <a:off x="341" y="859"/>
              <a:ext cx="240" cy="667"/>
            </a:xfrm>
            <a:prstGeom prst="downArrow">
              <a:avLst>
                <a:gd name="adj1" fmla="val 49167"/>
                <a:gd name="adj2" fmla="val 67511"/>
              </a:avLst>
            </a:prstGeom>
            <a:gradFill rotWithShape="1">
              <a:gsLst>
                <a:gs pos="0">
                  <a:srgbClr val="FF0000">
                    <a:alpha val="25000"/>
                  </a:srgbClr>
                </a:gs>
                <a:gs pos="100000">
                  <a:srgbClr val="FF0000">
                    <a:alpha val="25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707973" name="Group 389"/>
          <p:cNvGrpSpPr>
            <a:grpSpLocks/>
          </p:cNvGrpSpPr>
          <p:nvPr/>
        </p:nvGrpSpPr>
        <p:grpSpPr bwMode="auto">
          <a:xfrm>
            <a:off x="92075" y="1890713"/>
            <a:ext cx="1081088" cy="244475"/>
            <a:chOff x="0" y="2762"/>
            <a:chExt cx="681" cy="154"/>
          </a:xfrm>
        </p:grpSpPr>
        <p:sp>
          <p:nvSpPr>
            <p:cNvPr id="93345" name="Rectangle 388"/>
            <p:cNvSpPr>
              <a:spLocks noChangeArrowheads="1"/>
            </p:cNvSpPr>
            <p:nvPr/>
          </p:nvSpPr>
          <p:spPr bwMode="auto">
            <a:xfrm>
              <a:off x="0" y="2768"/>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225" name="Group 376"/>
            <p:cNvGrpSpPr>
              <a:grpSpLocks/>
            </p:cNvGrpSpPr>
            <p:nvPr/>
          </p:nvGrpSpPr>
          <p:grpSpPr bwMode="auto">
            <a:xfrm>
              <a:off x="119" y="2762"/>
              <a:ext cx="492" cy="154"/>
              <a:chOff x="723" y="3453"/>
              <a:chExt cx="492" cy="154"/>
            </a:xfrm>
          </p:grpSpPr>
          <p:grpSp>
            <p:nvGrpSpPr>
              <p:cNvPr id="216228" name="Group 377"/>
              <p:cNvGrpSpPr>
                <a:grpSpLocks/>
              </p:cNvGrpSpPr>
              <p:nvPr/>
            </p:nvGrpSpPr>
            <p:grpSpPr bwMode="auto">
              <a:xfrm>
                <a:off x="836" y="3453"/>
                <a:ext cx="379" cy="154"/>
                <a:chOff x="836" y="3305"/>
                <a:chExt cx="379" cy="154"/>
              </a:xfrm>
            </p:grpSpPr>
            <p:grpSp>
              <p:nvGrpSpPr>
                <p:cNvPr id="216231" name="Group 378"/>
                <p:cNvGrpSpPr>
                  <a:grpSpLocks/>
                </p:cNvGrpSpPr>
                <p:nvPr/>
              </p:nvGrpSpPr>
              <p:grpSpPr bwMode="auto">
                <a:xfrm>
                  <a:off x="890" y="3305"/>
                  <a:ext cx="325" cy="154"/>
                  <a:chOff x="844" y="3337"/>
                  <a:chExt cx="325" cy="154"/>
                </a:xfrm>
              </p:grpSpPr>
              <p:sp>
                <p:nvSpPr>
                  <p:cNvPr id="93356" name="Rectangle 37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57" name="Text Box 380"/>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nvGrpSpPr>
                <p:cNvPr id="216232" name="Group 381"/>
                <p:cNvGrpSpPr>
                  <a:grpSpLocks/>
                </p:cNvGrpSpPr>
                <p:nvPr/>
              </p:nvGrpSpPr>
              <p:grpSpPr bwMode="auto">
                <a:xfrm>
                  <a:off x="836" y="3334"/>
                  <a:ext cx="354" cy="94"/>
                  <a:chOff x="836" y="3334"/>
                  <a:chExt cx="354" cy="94"/>
                </a:xfrm>
              </p:grpSpPr>
              <p:sp>
                <p:nvSpPr>
                  <p:cNvPr id="93354" name="Rectangle 38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55" name="Rectangle 38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93350" name="Rectangle 384"/>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51" name="Rectangle 385"/>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347" name="Rectangle 386"/>
            <p:cNvSpPr>
              <a:spLocks noChangeArrowheads="1"/>
            </p:cNvSpPr>
            <p:nvPr/>
          </p:nvSpPr>
          <p:spPr bwMode="auto">
            <a:xfrm>
              <a:off x="13" y="2784"/>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48" name="Rectangle 387"/>
            <p:cNvSpPr>
              <a:spLocks noChangeArrowheads="1"/>
            </p:cNvSpPr>
            <p:nvPr/>
          </p:nvSpPr>
          <p:spPr bwMode="auto">
            <a:xfrm>
              <a:off x="611" y="2783"/>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707975" name="Group 391"/>
          <p:cNvGrpSpPr>
            <a:grpSpLocks/>
          </p:cNvGrpSpPr>
          <p:nvPr/>
        </p:nvGrpSpPr>
        <p:grpSpPr bwMode="auto">
          <a:xfrm>
            <a:off x="411163" y="4051300"/>
            <a:ext cx="1081087" cy="949325"/>
            <a:chOff x="2231" y="3555"/>
            <a:chExt cx="681" cy="598"/>
          </a:xfrm>
        </p:grpSpPr>
        <p:grpSp>
          <p:nvGrpSpPr>
            <p:cNvPr id="216190" name="Group 392"/>
            <p:cNvGrpSpPr>
              <a:grpSpLocks/>
            </p:cNvGrpSpPr>
            <p:nvPr/>
          </p:nvGrpSpPr>
          <p:grpSpPr bwMode="auto">
            <a:xfrm>
              <a:off x="2231" y="3684"/>
              <a:ext cx="681" cy="469"/>
              <a:chOff x="152" y="970"/>
              <a:chExt cx="681" cy="469"/>
            </a:xfrm>
          </p:grpSpPr>
          <p:grpSp>
            <p:nvGrpSpPr>
              <p:cNvPr id="216194" name="Group 393"/>
              <p:cNvGrpSpPr>
                <a:grpSpLocks/>
              </p:cNvGrpSpPr>
              <p:nvPr/>
            </p:nvGrpSpPr>
            <p:grpSpPr bwMode="auto">
              <a:xfrm>
                <a:off x="386" y="970"/>
                <a:ext cx="379" cy="154"/>
                <a:chOff x="740" y="3209"/>
                <a:chExt cx="379" cy="154"/>
              </a:xfrm>
            </p:grpSpPr>
            <p:grpSp>
              <p:nvGrpSpPr>
                <p:cNvPr id="216219" name="Group 394"/>
                <p:cNvGrpSpPr>
                  <a:grpSpLocks/>
                </p:cNvGrpSpPr>
                <p:nvPr/>
              </p:nvGrpSpPr>
              <p:grpSpPr bwMode="auto">
                <a:xfrm>
                  <a:off x="794" y="3209"/>
                  <a:ext cx="325" cy="154"/>
                  <a:chOff x="844" y="3337"/>
                  <a:chExt cx="325" cy="154"/>
                </a:xfrm>
              </p:grpSpPr>
              <p:sp>
                <p:nvSpPr>
                  <p:cNvPr id="93343" name="Rectangle 395"/>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44" name="Text Box 396"/>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sp>
              <p:nvSpPr>
                <p:cNvPr id="93341" name="Rectangle 397"/>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42" name="Rectangle 398"/>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6195" name="Group 399"/>
              <p:cNvGrpSpPr>
                <a:grpSpLocks/>
              </p:cNvGrpSpPr>
              <p:nvPr/>
            </p:nvGrpSpPr>
            <p:grpSpPr bwMode="auto">
              <a:xfrm>
                <a:off x="386" y="1118"/>
                <a:ext cx="379" cy="154"/>
                <a:chOff x="836" y="3305"/>
                <a:chExt cx="379" cy="154"/>
              </a:xfrm>
            </p:grpSpPr>
            <p:grpSp>
              <p:nvGrpSpPr>
                <p:cNvPr id="216213" name="Group 400"/>
                <p:cNvGrpSpPr>
                  <a:grpSpLocks/>
                </p:cNvGrpSpPr>
                <p:nvPr/>
              </p:nvGrpSpPr>
              <p:grpSpPr bwMode="auto">
                <a:xfrm>
                  <a:off x="890" y="3305"/>
                  <a:ext cx="325" cy="154"/>
                  <a:chOff x="844" y="3337"/>
                  <a:chExt cx="325" cy="154"/>
                </a:xfrm>
              </p:grpSpPr>
              <p:sp>
                <p:nvSpPr>
                  <p:cNvPr id="93338" name="Rectangle 40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39" name="Text Box 402"/>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nvGrpSpPr>
                <p:cNvPr id="216214" name="Group 403"/>
                <p:cNvGrpSpPr>
                  <a:grpSpLocks/>
                </p:cNvGrpSpPr>
                <p:nvPr/>
              </p:nvGrpSpPr>
              <p:grpSpPr bwMode="auto">
                <a:xfrm>
                  <a:off x="836" y="3334"/>
                  <a:ext cx="354" cy="94"/>
                  <a:chOff x="836" y="3334"/>
                  <a:chExt cx="354" cy="94"/>
                </a:xfrm>
              </p:grpSpPr>
              <p:sp>
                <p:nvSpPr>
                  <p:cNvPr id="93336" name="Rectangle 404"/>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37" name="Rectangle 405"/>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216196" name="Group 406"/>
              <p:cNvGrpSpPr>
                <a:grpSpLocks/>
              </p:cNvGrpSpPr>
              <p:nvPr/>
            </p:nvGrpSpPr>
            <p:grpSpPr bwMode="auto">
              <a:xfrm>
                <a:off x="273" y="1138"/>
                <a:ext cx="480" cy="112"/>
                <a:chOff x="627" y="3377"/>
                <a:chExt cx="480" cy="112"/>
              </a:xfrm>
            </p:grpSpPr>
            <p:sp>
              <p:nvSpPr>
                <p:cNvPr id="93332" name="Rectangle 407"/>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33" name="Rectangle 408"/>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6197" name="Group 409"/>
              <p:cNvGrpSpPr>
                <a:grpSpLocks/>
              </p:cNvGrpSpPr>
              <p:nvPr/>
            </p:nvGrpSpPr>
            <p:grpSpPr bwMode="auto">
              <a:xfrm>
                <a:off x="152" y="1285"/>
                <a:ext cx="681" cy="154"/>
                <a:chOff x="504" y="3523"/>
                <a:chExt cx="681" cy="154"/>
              </a:xfrm>
            </p:grpSpPr>
            <p:grpSp>
              <p:nvGrpSpPr>
                <p:cNvPr id="216198" name="Group 410"/>
                <p:cNvGrpSpPr>
                  <a:grpSpLocks/>
                </p:cNvGrpSpPr>
                <p:nvPr/>
              </p:nvGrpSpPr>
              <p:grpSpPr bwMode="auto">
                <a:xfrm>
                  <a:off x="623" y="3523"/>
                  <a:ext cx="492" cy="154"/>
                  <a:chOff x="723" y="3453"/>
                  <a:chExt cx="492" cy="154"/>
                </a:xfrm>
              </p:grpSpPr>
              <p:grpSp>
                <p:nvGrpSpPr>
                  <p:cNvPr id="216202" name="Group 411"/>
                  <p:cNvGrpSpPr>
                    <a:grpSpLocks/>
                  </p:cNvGrpSpPr>
                  <p:nvPr/>
                </p:nvGrpSpPr>
                <p:grpSpPr bwMode="auto">
                  <a:xfrm>
                    <a:off x="836" y="3453"/>
                    <a:ext cx="379" cy="154"/>
                    <a:chOff x="836" y="3305"/>
                    <a:chExt cx="379" cy="154"/>
                  </a:xfrm>
                </p:grpSpPr>
                <p:grpSp>
                  <p:nvGrpSpPr>
                    <p:cNvPr id="216205" name="Group 412"/>
                    <p:cNvGrpSpPr>
                      <a:grpSpLocks/>
                    </p:cNvGrpSpPr>
                    <p:nvPr/>
                  </p:nvGrpSpPr>
                  <p:grpSpPr bwMode="auto">
                    <a:xfrm>
                      <a:off x="890" y="3305"/>
                      <a:ext cx="325" cy="154"/>
                      <a:chOff x="844" y="3337"/>
                      <a:chExt cx="325" cy="154"/>
                    </a:xfrm>
                  </p:grpSpPr>
                  <p:sp>
                    <p:nvSpPr>
                      <p:cNvPr id="93330" name="Rectangle 41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31" name="Text Box 414"/>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nvGrpSpPr>
                    <p:cNvPr id="216206" name="Group 415"/>
                    <p:cNvGrpSpPr>
                      <a:grpSpLocks/>
                    </p:cNvGrpSpPr>
                    <p:nvPr/>
                  </p:nvGrpSpPr>
                  <p:grpSpPr bwMode="auto">
                    <a:xfrm>
                      <a:off x="836" y="3334"/>
                      <a:ext cx="354" cy="94"/>
                      <a:chOff x="836" y="3334"/>
                      <a:chExt cx="354" cy="94"/>
                    </a:xfrm>
                  </p:grpSpPr>
                  <p:sp>
                    <p:nvSpPr>
                      <p:cNvPr id="93328" name="Rectangle 416"/>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29" name="Rectangle 417"/>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93324" name="Rectangle 418"/>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25" name="Rectangle 419"/>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320" name="Rectangle 420"/>
                <p:cNvSpPr>
                  <a:spLocks noChangeArrowheads="1"/>
                </p:cNvSpPr>
                <p:nvPr/>
              </p:nvSpPr>
              <p:spPr bwMode="auto">
                <a:xfrm>
                  <a:off x="517" y="3545"/>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21" name="Rectangle 421"/>
                <p:cNvSpPr>
                  <a:spLocks noChangeArrowheads="1"/>
                </p:cNvSpPr>
                <p:nvPr/>
              </p:nvSpPr>
              <p:spPr bwMode="auto">
                <a:xfrm>
                  <a:off x="1115" y="3544"/>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22" name="Rectangle 422"/>
                <p:cNvSpPr>
                  <a:spLocks noChangeArrowheads="1"/>
                </p:cNvSpPr>
                <p:nvPr/>
              </p:nvSpPr>
              <p:spPr bwMode="auto">
                <a:xfrm>
                  <a:off x="504" y="3529"/>
                  <a:ext cx="681" cy="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216191" name="Group 423"/>
            <p:cNvGrpSpPr>
              <a:grpSpLocks/>
            </p:cNvGrpSpPr>
            <p:nvPr/>
          </p:nvGrpSpPr>
          <p:grpSpPr bwMode="auto">
            <a:xfrm>
              <a:off x="2517" y="3555"/>
              <a:ext cx="325" cy="154"/>
              <a:chOff x="844" y="3337"/>
              <a:chExt cx="325" cy="154"/>
            </a:xfrm>
          </p:grpSpPr>
          <p:sp>
            <p:nvSpPr>
              <p:cNvPr id="93313" name="Rectangle 424"/>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14" name="Text Box 425"/>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grpSp>
        <p:nvGrpSpPr>
          <p:cNvPr id="708061" name="Group 477"/>
          <p:cNvGrpSpPr>
            <a:grpSpLocks/>
          </p:cNvGrpSpPr>
          <p:nvPr/>
        </p:nvGrpSpPr>
        <p:grpSpPr bwMode="auto">
          <a:xfrm>
            <a:off x="76200" y="1119188"/>
            <a:ext cx="1081088" cy="1016000"/>
            <a:chOff x="2256" y="3531"/>
            <a:chExt cx="681" cy="640"/>
          </a:xfrm>
        </p:grpSpPr>
        <p:grpSp>
          <p:nvGrpSpPr>
            <p:cNvPr id="216157" name="Group 321"/>
            <p:cNvGrpSpPr>
              <a:grpSpLocks/>
            </p:cNvGrpSpPr>
            <p:nvPr/>
          </p:nvGrpSpPr>
          <p:grpSpPr bwMode="auto">
            <a:xfrm>
              <a:off x="2482" y="3684"/>
              <a:ext cx="379" cy="154"/>
              <a:chOff x="740" y="3209"/>
              <a:chExt cx="379" cy="154"/>
            </a:xfrm>
          </p:grpSpPr>
          <p:grpSp>
            <p:nvGrpSpPr>
              <p:cNvPr id="216185" name="Group 322"/>
              <p:cNvGrpSpPr>
                <a:grpSpLocks/>
              </p:cNvGrpSpPr>
              <p:nvPr/>
            </p:nvGrpSpPr>
            <p:grpSpPr bwMode="auto">
              <a:xfrm>
                <a:off x="794" y="3209"/>
                <a:ext cx="325" cy="154"/>
                <a:chOff x="844" y="3337"/>
                <a:chExt cx="325" cy="154"/>
              </a:xfrm>
            </p:grpSpPr>
            <p:sp>
              <p:nvSpPr>
                <p:cNvPr id="93309" name="Rectangle 323"/>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10" name="Text Box 324"/>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sp>
            <p:nvSpPr>
              <p:cNvPr id="93307" name="Rectangle 325"/>
              <p:cNvSpPr>
                <a:spLocks noChangeArrowheads="1"/>
              </p:cNvSpPr>
              <p:nvPr/>
            </p:nvSpPr>
            <p:spPr bwMode="auto">
              <a:xfrm>
                <a:off x="750" y="3244"/>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08" name="Rectangle 326"/>
              <p:cNvSpPr>
                <a:spLocks noChangeArrowheads="1"/>
              </p:cNvSpPr>
              <p:nvPr/>
            </p:nvSpPr>
            <p:spPr bwMode="auto">
              <a:xfrm>
                <a:off x="740" y="3238"/>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6158" name="Group 327"/>
            <p:cNvGrpSpPr>
              <a:grpSpLocks/>
            </p:cNvGrpSpPr>
            <p:nvPr/>
          </p:nvGrpSpPr>
          <p:grpSpPr bwMode="auto">
            <a:xfrm>
              <a:off x="2482" y="3844"/>
              <a:ext cx="379" cy="154"/>
              <a:chOff x="836" y="3305"/>
              <a:chExt cx="379" cy="154"/>
            </a:xfrm>
          </p:grpSpPr>
          <p:grpSp>
            <p:nvGrpSpPr>
              <p:cNvPr id="216179" name="Group 328"/>
              <p:cNvGrpSpPr>
                <a:grpSpLocks/>
              </p:cNvGrpSpPr>
              <p:nvPr/>
            </p:nvGrpSpPr>
            <p:grpSpPr bwMode="auto">
              <a:xfrm>
                <a:off x="890" y="3305"/>
                <a:ext cx="325" cy="154"/>
                <a:chOff x="844" y="3337"/>
                <a:chExt cx="325" cy="154"/>
              </a:xfrm>
            </p:grpSpPr>
            <p:sp>
              <p:nvSpPr>
                <p:cNvPr id="93304" name="Rectangle 329"/>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05" name="Text Box 330"/>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nvGrpSpPr>
              <p:cNvPr id="216180" name="Group 331"/>
              <p:cNvGrpSpPr>
                <a:grpSpLocks/>
              </p:cNvGrpSpPr>
              <p:nvPr/>
            </p:nvGrpSpPr>
            <p:grpSpPr bwMode="auto">
              <a:xfrm>
                <a:off x="836" y="3334"/>
                <a:ext cx="354" cy="94"/>
                <a:chOff x="836" y="3334"/>
                <a:chExt cx="354" cy="94"/>
              </a:xfrm>
            </p:grpSpPr>
            <p:sp>
              <p:nvSpPr>
                <p:cNvPr id="93302" name="Rectangle 332"/>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303" name="Rectangle 333"/>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216159" name="Group 334"/>
            <p:cNvGrpSpPr>
              <a:grpSpLocks/>
            </p:cNvGrpSpPr>
            <p:nvPr/>
          </p:nvGrpSpPr>
          <p:grpSpPr bwMode="auto">
            <a:xfrm>
              <a:off x="2369" y="3858"/>
              <a:ext cx="480" cy="112"/>
              <a:chOff x="627" y="3377"/>
              <a:chExt cx="480" cy="112"/>
            </a:xfrm>
          </p:grpSpPr>
          <p:sp>
            <p:nvSpPr>
              <p:cNvPr id="93298" name="Rectangle 335"/>
              <p:cNvSpPr>
                <a:spLocks noChangeArrowheads="1"/>
              </p:cNvSpPr>
              <p:nvPr/>
            </p:nvSpPr>
            <p:spPr bwMode="auto">
              <a:xfrm>
                <a:off x="636" y="3388"/>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99" name="Rectangle 336"/>
              <p:cNvSpPr>
                <a:spLocks noChangeArrowheads="1"/>
              </p:cNvSpPr>
              <p:nvPr/>
            </p:nvSpPr>
            <p:spPr bwMode="auto">
              <a:xfrm>
                <a:off x="627" y="3377"/>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6160" name="Group 360"/>
            <p:cNvGrpSpPr>
              <a:grpSpLocks/>
            </p:cNvGrpSpPr>
            <p:nvPr/>
          </p:nvGrpSpPr>
          <p:grpSpPr bwMode="auto">
            <a:xfrm>
              <a:off x="2534" y="3531"/>
              <a:ext cx="325" cy="154"/>
              <a:chOff x="844" y="3337"/>
              <a:chExt cx="325" cy="154"/>
            </a:xfrm>
          </p:grpSpPr>
          <p:sp>
            <p:nvSpPr>
              <p:cNvPr id="93296" name="Rectangle 361"/>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97" name="Text Box 362"/>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nvGrpSpPr>
            <p:cNvPr id="216161" name="Group 461"/>
            <p:cNvGrpSpPr>
              <a:grpSpLocks/>
            </p:cNvGrpSpPr>
            <p:nvPr/>
          </p:nvGrpSpPr>
          <p:grpSpPr bwMode="auto">
            <a:xfrm>
              <a:off x="2256" y="4017"/>
              <a:ext cx="681" cy="154"/>
              <a:chOff x="-341" y="3180"/>
              <a:chExt cx="681" cy="154"/>
            </a:xfrm>
          </p:grpSpPr>
          <p:sp>
            <p:nvSpPr>
              <p:cNvPr id="93283" name="Rectangle 457"/>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163" name="Group 445"/>
              <p:cNvGrpSpPr>
                <a:grpSpLocks/>
              </p:cNvGrpSpPr>
              <p:nvPr/>
            </p:nvGrpSpPr>
            <p:grpSpPr bwMode="auto">
              <a:xfrm>
                <a:off x="-222" y="3180"/>
                <a:ext cx="492" cy="154"/>
                <a:chOff x="723" y="3453"/>
                <a:chExt cx="492" cy="154"/>
              </a:xfrm>
            </p:grpSpPr>
            <p:grpSp>
              <p:nvGrpSpPr>
                <p:cNvPr id="216166" name="Group 446"/>
                <p:cNvGrpSpPr>
                  <a:grpSpLocks/>
                </p:cNvGrpSpPr>
                <p:nvPr/>
              </p:nvGrpSpPr>
              <p:grpSpPr bwMode="auto">
                <a:xfrm>
                  <a:off x="836" y="3453"/>
                  <a:ext cx="379" cy="154"/>
                  <a:chOff x="836" y="3305"/>
                  <a:chExt cx="379" cy="154"/>
                </a:xfrm>
              </p:grpSpPr>
              <p:grpSp>
                <p:nvGrpSpPr>
                  <p:cNvPr id="216169" name="Group 447"/>
                  <p:cNvGrpSpPr>
                    <a:grpSpLocks/>
                  </p:cNvGrpSpPr>
                  <p:nvPr/>
                </p:nvGrpSpPr>
                <p:grpSpPr bwMode="auto">
                  <a:xfrm>
                    <a:off x="890" y="3305"/>
                    <a:ext cx="325" cy="154"/>
                    <a:chOff x="844" y="3337"/>
                    <a:chExt cx="325" cy="154"/>
                  </a:xfrm>
                </p:grpSpPr>
                <p:sp>
                  <p:nvSpPr>
                    <p:cNvPr id="93294" name="Rectangle 448"/>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95" name="Text Box 449"/>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nvGrpSpPr>
                  <p:cNvPr id="216170" name="Group 450"/>
                  <p:cNvGrpSpPr>
                    <a:grpSpLocks/>
                  </p:cNvGrpSpPr>
                  <p:nvPr/>
                </p:nvGrpSpPr>
                <p:grpSpPr bwMode="auto">
                  <a:xfrm>
                    <a:off x="836" y="3334"/>
                    <a:ext cx="354" cy="94"/>
                    <a:chOff x="836" y="3334"/>
                    <a:chExt cx="354" cy="94"/>
                  </a:xfrm>
                </p:grpSpPr>
                <p:sp>
                  <p:nvSpPr>
                    <p:cNvPr id="93292" name="Rectangle 451"/>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93" name="Rectangle 452"/>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93288" name="Rectangle 453"/>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89" name="Rectangle 454"/>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285" name="Rectangle 455"/>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86" name="Rectangle 456"/>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grpSp>
        <p:nvGrpSpPr>
          <p:cNvPr id="708046" name="Group 462"/>
          <p:cNvGrpSpPr>
            <a:grpSpLocks/>
          </p:cNvGrpSpPr>
          <p:nvPr/>
        </p:nvGrpSpPr>
        <p:grpSpPr bwMode="auto">
          <a:xfrm>
            <a:off x="414338" y="4756150"/>
            <a:ext cx="1081087" cy="244475"/>
            <a:chOff x="-341" y="3180"/>
            <a:chExt cx="681" cy="154"/>
          </a:xfrm>
        </p:grpSpPr>
        <p:sp>
          <p:nvSpPr>
            <p:cNvPr id="93265" name="Rectangle 463"/>
            <p:cNvSpPr>
              <a:spLocks noChangeArrowheads="1"/>
            </p:cNvSpPr>
            <p:nvPr/>
          </p:nvSpPr>
          <p:spPr bwMode="auto">
            <a:xfrm>
              <a:off x="-341" y="3186"/>
              <a:ext cx="681" cy="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145" name="Group 464"/>
            <p:cNvGrpSpPr>
              <a:grpSpLocks/>
            </p:cNvGrpSpPr>
            <p:nvPr/>
          </p:nvGrpSpPr>
          <p:grpSpPr bwMode="auto">
            <a:xfrm>
              <a:off x="-222" y="3180"/>
              <a:ext cx="492" cy="154"/>
              <a:chOff x="723" y="3453"/>
              <a:chExt cx="492" cy="154"/>
            </a:xfrm>
          </p:grpSpPr>
          <p:grpSp>
            <p:nvGrpSpPr>
              <p:cNvPr id="216148" name="Group 465"/>
              <p:cNvGrpSpPr>
                <a:grpSpLocks/>
              </p:cNvGrpSpPr>
              <p:nvPr/>
            </p:nvGrpSpPr>
            <p:grpSpPr bwMode="auto">
              <a:xfrm>
                <a:off x="836" y="3453"/>
                <a:ext cx="379" cy="154"/>
                <a:chOff x="836" y="3305"/>
                <a:chExt cx="379" cy="154"/>
              </a:xfrm>
            </p:grpSpPr>
            <p:grpSp>
              <p:nvGrpSpPr>
                <p:cNvPr id="216151" name="Group 466"/>
                <p:cNvGrpSpPr>
                  <a:grpSpLocks/>
                </p:cNvGrpSpPr>
                <p:nvPr/>
              </p:nvGrpSpPr>
              <p:grpSpPr bwMode="auto">
                <a:xfrm>
                  <a:off x="890" y="3305"/>
                  <a:ext cx="325" cy="154"/>
                  <a:chOff x="844" y="3337"/>
                  <a:chExt cx="325" cy="154"/>
                </a:xfrm>
              </p:grpSpPr>
              <p:sp>
                <p:nvSpPr>
                  <p:cNvPr id="93276" name="Rectangle 467"/>
                  <p:cNvSpPr>
                    <a:spLocks noChangeArrowheads="1"/>
                  </p:cNvSpPr>
                  <p:nvPr/>
                </p:nvSpPr>
                <p:spPr bwMode="auto">
                  <a:xfrm>
                    <a:off x="889" y="3370"/>
                    <a:ext cx="245" cy="8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77" name="Text Box 468"/>
                  <p:cNvSpPr txBox="1">
                    <a:spLocks noChangeArrowheads="1"/>
                  </p:cNvSpPr>
                  <p:nvPr/>
                </p:nvSpPr>
                <p:spPr bwMode="auto">
                  <a:xfrm>
                    <a:off x="844" y="3337"/>
                    <a:ext cx="3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1000" i="0" smtClean="0">
                        <a:solidFill>
                          <a:srgbClr val="FFFFFF"/>
                        </a:solidFill>
                        <a:latin typeface="Arial" charset="0"/>
                      </a:rPr>
                      <a:t>HTTP</a:t>
                    </a:r>
                  </a:p>
                </p:txBody>
              </p:sp>
            </p:grpSp>
            <p:grpSp>
              <p:nvGrpSpPr>
                <p:cNvPr id="216152" name="Group 469"/>
                <p:cNvGrpSpPr>
                  <a:grpSpLocks/>
                </p:cNvGrpSpPr>
                <p:nvPr/>
              </p:nvGrpSpPr>
              <p:grpSpPr bwMode="auto">
                <a:xfrm>
                  <a:off x="836" y="3334"/>
                  <a:ext cx="354" cy="94"/>
                  <a:chOff x="836" y="3334"/>
                  <a:chExt cx="354" cy="94"/>
                </a:xfrm>
              </p:grpSpPr>
              <p:sp>
                <p:nvSpPr>
                  <p:cNvPr id="93274" name="Rectangle 470"/>
                  <p:cNvSpPr>
                    <a:spLocks noChangeArrowheads="1"/>
                  </p:cNvSpPr>
                  <p:nvPr/>
                </p:nvSpPr>
                <p:spPr bwMode="auto">
                  <a:xfrm>
                    <a:off x="846" y="3340"/>
                    <a:ext cx="88" cy="8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75" name="Rectangle 471"/>
                  <p:cNvSpPr>
                    <a:spLocks noChangeArrowheads="1"/>
                  </p:cNvSpPr>
                  <p:nvPr/>
                </p:nvSpPr>
                <p:spPr bwMode="auto">
                  <a:xfrm>
                    <a:off x="836" y="3334"/>
                    <a:ext cx="354" cy="9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sp>
            <p:nvSpPr>
              <p:cNvPr id="93270" name="Rectangle 472"/>
              <p:cNvSpPr>
                <a:spLocks noChangeArrowheads="1"/>
              </p:cNvSpPr>
              <p:nvPr/>
            </p:nvSpPr>
            <p:spPr bwMode="auto">
              <a:xfrm>
                <a:off x="732" y="3484"/>
                <a:ext cx="96" cy="9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71" name="Rectangle 473"/>
              <p:cNvSpPr>
                <a:spLocks noChangeArrowheads="1"/>
              </p:cNvSpPr>
              <p:nvPr/>
            </p:nvSpPr>
            <p:spPr bwMode="auto">
              <a:xfrm>
                <a:off x="723" y="3473"/>
                <a:ext cx="480" cy="1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267" name="Rectangle 474"/>
            <p:cNvSpPr>
              <a:spLocks noChangeArrowheads="1"/>
            </p:cNvSpPr>
            <p:nvPr/>
          </p:nvSpPr>
          <p:spPr bwMode="auto">
            <a:xfrm>
              <a:off x="-328" y="3202"/>
              <a:ext cx="94"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68" name="Rectangle 475"/>
            <p:cNvSpPr>
              <a:spLocks noChangeArrowheads="1"/>
            </p:cNvSpPr>
            <p:nvPr/>
          </p:nvSpPr>
          <p:spPr bwMode="auto">
            <a:xfrm>
              <a:off x="270" y="3201"/>
              <a:ext cx="60" cy="1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pic>
        <p:nvPicPr>
          <p:cNvPr id="708062" name="Picture 47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6613" y="855663"/>
            <a:ext cx="1243012" cy="7683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08064" name="Rectangle 480"/>
          <p:cNvSpPr>
            <a:spLocks noChangeArrowheads="1"/>
          </p:cNvSpPr>
          <p:nvPr/>
        </p:nvSpPr>
        <p:spPr bwMode="auto">
          <a:xfrm>
            <a:off x="3357563" y="1019175"/>
            <a:ext cx="386556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000099"/>
              </a:buClr>
              <a:buSzPct val="65000"/>
              <a:buFont typeface="Wingdings" charset="0"/>
              <a:buChar char="v"/>
              <a:defRPr/>
            </a:pPr>
            <a:r>
              <a:rPr lang="en-US" sz="2000" i="0">
                <a:solidFill>
                  <a:srgbClr val="000000"/>
                </a:solidFill>
                <a:latin typeface="Gill Sans MT" charset="0"/>
                <a:ea typeface="ＭＳ Ｐゴシック" charset="0"/>
              </a:rPr>
              <a:t>web page </a:t>
            </a:r>
            <a:r>
              <a:rPr lang="en-US" sz="2000">
                <a:solidFill>
                  <a:srgbClr val="C00000"/>
                </a:solidFill>
                <a:latin typeface="Gill Sans MT" charset="0"/>
                <a:ea typeface="ＭＳ Ｐゴシック" charset="0"/>
              </a:rPr>
              <a:t>finally (!!!)</a:t>
            </a:r>
            <a:r>
              <a:rPr lang="en-US" sz="2000" i="0">
                <a:solidFill>
                  <a:srgbClr val="C00000"/>
                </a:solidFill>
                <a:latin typeface="Gill Sans MT" charset="0"/>
                <a:ea typeface="ＭＳ Ｐゴシック" charset="0"/>
              </a:rPr>
              <a:t> </a:t>
            </a:r>
            <a:r>
              <a:rPr lang="en-US" sz="2000" i="0">
                <a:solidFill>
                  <a:srgbClr val="000000"/>
                </a:solidFill>
                <a:latin typeface="Gill Sans MT" charset="0"/>
                <a:ea typeface="ＭＳ Ｐゴシック" charset="0"/>
              </a:rPr>
              <a:t>displayed</a:t>
            </a:r>
          </a:p>
        </p:txBody>
      </p:sp>
      <p:grpSp>
        <p:nvGrpSpPr>
          <p:cNvPr id="216095" name="Group 248"/>
          <p:cNvGrpSpPr>
            <a:grpSpLocks/>
          </p:cNvGrpSpPr>
          <p:nvPr/>
        </p:nvGrpSpPr>
        <p:grpSpPr bwMode="auto">
          <a:xfrm>
            <a:off x="2470150" y="4932363"/>
            <a:ext cx="333375" cy="581025"/>
            <a:chOff x="4140" y="429"/>
            <a:chExt cx="1425" cy="2396"/>
          </a:xfrm>
        </p:grpSpPr>
        <p:sp>
          <p:nvSpPr>
            <p:cNvPr id="216112" name="Freeform 14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a:effectLst/>
          </p:spPr>
          <p:txBody>
            <a:bodyPr/>
            <a:lstStyle/>
            <a:p>
              <a:endParaRPr lang="en-US"/>
            </a:p>
          </p:txBody>
        </p:sp>
        <p:sp>
          <p:nvSpPr>
            <p:cNvPr id="93234" name="Rectangle 149"/>
            <p:cNvSpPr>
              <a:spLocks noChangeArrowheads="1"/>
            </p:cNvSpPr>
            <p:nvPr/>
          </p:nvSpPr>
          <p:spPr bwMode="auto">
            <a:xfrm>
              <a:off x="4208" y="429"/>
              <a:ext cx="1045"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6114" name="Freeform 15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a:effectLst/>
          </p:spPr>
          <p:txBody>
            <a:bodyPr/>
            <a:lstStyle/>
            <a:p>
              <a:endParaRPr lang="en-US"/>
            </a:p>
          </p:txBody>
        </p:sp>
        <p:sp>
          <p:nvSpPr>
            <p:cNvPr id="216115" name="Freeform 15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3237" name="Rectangle 152"/>
            <p:cNvSpPr>
              <a:spLocks noChangeArrowheads="1"/>
            </p:cNvSpPr>
            <p:nvPr/>
          </p:nvSpPr>
          <p:spPr bwMode="auto">
            <a:xfrm>
              <a:off x="4215" y="691"/>
              <a:ext cx="590"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117" name="Group 153"/>
            <p:cNvGrpSpPr>
              <a:grpSpLocks/>
            </p:cNvGrpSpPr>
            <p:nvPr/>
          </p:nvGrpSpPr>
          <p:grpSpPr bwMode="auto">
            <a:xfrm>
              <a:off x="4749" y="668"/>
              <a:ext cx="581" cy="145"/>
              <a:chOff x="614" y="2568"/>
              <a:chExt cx="725" cy="139"/>
            </a:xfrm>
          </p:grpSpPr>
          <p:sp>
            <p:nvSpPr>
              <p:cNvPr id="93263" name="AutoShape 154"/>
              <p:cNvSpPr>
                <a:spLocks noChangeArrowheads="1"/>
              </p:cNvSpPr>
              <p:nvPr/>
            </p:nvSpPr>
            <p:spPr bwMode="auto">
              <a:xfrm>
                <a:off x="616" y="2571"/>
                <a:ext cx="720" cy="138"/>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64" name="AutoShape 155"/>
              <p:cNvSpPr>
                <a:spLocks noChangeArrowheads="1"/>
              </p:cNvSpPr>
              <p:nvPr/>
            </p:nvSpPr>
            <p:spPr bwMode="auto">
              <a:xfrm>
                <a:off x="633" y="2590"/>
                <a:ext cx="686"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239" name="Rectangle 156"/>
            <p:cNvSpPr>
              <a:spLocks noChangeArrowheads="1"/>
            </p:cNvSpPr>
            <p:nvPr/>
          </p:nvSpPr>
          <p:spPr bwMode="auto">
            <a:xfrm>
              <a:off x="4221" y="1018"/>
              <a:ext cx="597"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119" name="Group 157"/>
            <p:cNvGrpSpPr>
              <a:grpSpLocks/>
            </p:cNvGrpSpPr>
            <p:nvPr/>
          </p:nvGrpSpPr>
          <p:grpSpPr bwMode="auto">
            <a:xfrm>
              <a:off x="4747" y="994"/>
              <a:ext cx="581" cy="134"/>
              <a:chOff x="614" y="2568"/>
              <a:chExt cx="725" cy="139"/>
            </a:xfrm>
          </p:grpSpPr>
          <p:sp>
            <p:nvSpPr>
              <p:cNvPr id="93261" name="AutoShape 158"/>
              <p:cNvSpPr>
                <a:spLocks noChangeArrowheads="1"/>
              </p:cNvSpPr>
              <p:nvPr/>
            </p:nvSpPr>
            <p:spPr bwMode="auto">
              <a:xfrm>
                <a:off x="610" y="2566"/>
                <a:ext cx="728" cy="143"/>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62" name="AutoShape 159"/>
              <p:cNvSpPr>
                <a:spLocks noChangeArrowheads="1"/>
              </p:cNvSpPr>
              <p:nvPr/>
            </p:nvSpPr>
            <p:spPr bwMode="auto">
              <a:xfrm>
                <a:off x="627" y="2580"/>
                <a:ext cx="694"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241" name="Rectangle 160"/>
            <p:cNvSpPr>
              <a:spLocks noChangeArrowheads="1"/>
            </p:cNvSpPr>
            <p:nvPr/>
          </p:nvSpPr>
          <p:spPr bwMode="auto">
            <a:xfrm>
              <a:off x="4215" y="1359"/>
              <a:ext cx="597"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42" name="Rectangle 161"/>
            <p:cNvSpPr>
              <a:spLocks noChangeArrowheads="1"/>
            </p:cNvSpPr>
            <p:nvPr/>
          </p:nvSpPr>
          <p:spPr bwMode="auto">
            <a:xfrm>
              <a:off x="4228" y="1653"/>
              <a:ext cx="597" cy="4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6122" name="Group 162"/>
            <p:cNvGrpSpPr>
              <a:grpSpLocks/>
            </p:cNvGrpSpPr>
            <p:nvPr/>
          </p:nvGrpSpPr>
          <p:grpSpPr bwMode="auto">
            <a:xfrm>
              <a:off x="4735" y="1627"/>
              <a:ext cx="582" cy="151"/>
              <a:chOff x="614" y="2568"/>
              <a:chExt cx="725" cy="139"/>
            </a:xfrm>
          </p:grpSpPr>
          <p:sp>
            <p:nvSpPr>
              <p:cNvPr id="93259" name="AutoShape 163"/>
              <p:cNvSpPr>
                <a:spLocks noChangeArrowheads="1"/>
              </p:cNvSpPr>
              <p:nvPr/>
            </p:nvSpPr>
            <p:spPr bwMode="auto">
              <a:xfrm>
                <a:off x="617" y="2568"/>
                <a:ext cx="719" cy="139"/>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60" name="AutoShape 164"/>
              <p:cNvSpPr>
                <a:spLocks noChangeArrowheads="1"/>
              </p:cNvSpPr>
              <p:nvPr/>
            </p:nvSpPr>
            <p:spPr bwMode="auto">
              <a:xfrm>
                <a:off x="634" y="2586"/>
                <a:ext cx="685"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216123" name="Freeform 16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grpSp>
          <p:nvGrpSpPr>
            <p:cNvPr id="216124" name="Group 166"/>
            <p:cNvGrpSpPr>
              <a:grpSpLocks/>
            </p:cNvGrpSpPr>
            <p:nvPr/>
          </p:nvGrpSpPr>
          <p:grpSpPr bwMode="auto">
            <a:xfrm>
              <a:off x="4739" y="1327"/>
              <a:ext cx="582" cy="139"/>
              <a:chOff x="614" y="2568"/>
              <a:chExt cx="725" cy="139"/>
            </a:xfrm>
          </p:grpSpPr>
          <p:sp>
            <p:nvSpPr>
              <p:cNvPr id="93257" name="AutoShape 167"/>
              <p:cNvSpPr>
                <a:spLocks noChangeArrowheads="1"/>
              </p:cNvSpPr>
              <p:nvPr/>
            </p:nvSpPr>
            <p:spPr bwMode="auto">
              <a:xfrm>
                <a:off x="612" y="2567"/>
                <a:ext cx="727" cy="137"/>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58" name="AutoShape 168"/>
              <p:cNvSpPr>
                <a:spLocks noChangeArrowheads="1"/>
              </p:cNvSpPr>
              <p:nvPr/>
            </p:nvSpPr>
            <p:spPr bwMode="auto">
              <a:xfrm>
                <a:off x="629" y="2580"/>
                <a:ext cx="693"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sp>
          <p:nvSpPr>
            <p:cNvPr id="93246" name="Rectangle 169"/>
            <p:cNvSpPr>
              <a:spLocks noChangeArrowheads="1"/>
            </p:cNvSpPr>
            <p:nvPr/>
          </p:nvSpPr>
          <p:spPr bwMode="auto">
            <a:xfrm>
              <a:off x="5253"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6126" name="Freeform 17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216127" name="Freeform 17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a:effectLst/>
          </p:spPr>
          <p:txBody>
            <a:bodyPr/>
            <a:lstStyle/>
            <a:p>
              <a:endParaRPr lang="en-US"/>
            </a:p>
          </p:txBody>
        </p:sp>
        <p:sp>
          <p:nvSpPr>
            <p:cNvPr id="93249" name="Oval 172"/>
            <p:cNvSpPr>
              <a:spLocks noChangeArrowheads="1"/>
            </p:cNvSpPr>
            <p:nvPr/>
          </p:nvSpPr>
          <p:spPr bwMode="auto">
            <a:xfrm>
              <a:off x="5518" y="2609"/>
              <a:ext cx="47" cy="9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16129" name="Freeform 17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w="9525">
              <a:noFill/>
              <a:round/>
              <a:headEnd/>
              <a:tailEnd/>
            </a:ln>
            <a:effectLst/>
          </p:spPr>
          <p:txBody>
            <a:bodyPr/>
            <a:lstStyle/>
            <a:p>
              <a:endParaRPr lang="en-US"/>
            </a:p>
          </p:txBody>
        </p:sp>
        <p:sp>
          <p:nvSpPr>
            <p:cNvPr id="93251" name="AutoShape 174"/>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52" name="AutoShape 175"/>
            <p:cNvSpPr>
              <a:spLocks noChangeArrowheads="1"/>
            </p:cNvSpPr>
            <p:nvPr/>
          </p:nvSpPr>
          <p:spPr bwMode="auto">
            <a:xfrm>
              <a:off x="4208" y="2714"/>
              <a:ext cx="1065"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53" name="Oval 176"/>
            <p:cNvSpPr>
              <a:spLocks noChangeArrowheads="1"/>
            </p:cNvSpPr>
            <p:nvPr/>
          </p:nvSpPr>
          <p:spPr bwMode="auto">
            <a:xfrm>
              <a:off x="4310" y="2380"/>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54" name="Oval 177"/>
            <p:cNvSpPr>
              <a:spLocks noChangeArrowheads="1"/>
            </p:cNvSpPr>
            <p:nvPr/>
          </p:nvSpPr>
          <p:spPr bwMode="auto">
            <a:xfrm>
              <a:off x="4486" y="2386"/>
              <a:ext cx="163" cy="1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FF0000"/>
                </a:solidFill>
              </a:endParaRPr>
            </a:p>
          </p:txBody>
        </p:sp>
        <p:sp>
          <p:nvSpPr>
            <p:cNvPr id="93255" name="Oval 178"/>
            <p:cNvSpPr>
              <a:spLocks noChangeArrowheads="1"/>
            </p:cNvSpPr>
            <p:nvPr/>
          </p:nvSpPr>
          <p:spPr bwMode="auto">
            <a:xfrm>
              <a:off x="4663" y="2380"/>
              <a:ext cx="156" cy="144"/>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93256" name="Rectangle 179"/>
            <p:cNvSpPr>
              <a:spLocks noChangeArrowheads="1"/>
            </p:cNvSpPr>
            <p:nvPr/>
          </p:nvSpPr>
          <p:spPr bwMode="auto">
            <a:xfrm>
              <a:off x="5063" y="1836"/>
              <a:ext cx="81"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grpSp>
        <p:nvGrpSpPr>
          <p:cNvPr id="216096" name="Group 110"/>
          <p:cNvGrpSpPr>
            <a:grpSpLocks/>
          </p:cNvGrpSpPr>
          <p:nvPr/>
        </p:nvGrpSpPr>
        <p:grpSpPr bwMode="auto">
          <a:xfrm>
            <a:off x="5213350" y="2041525"/>
            <a:ext cx="757238" cy="379413"/>
            <a:chOff x="2466" y="2026"/>
            <a:chExt cx="477" cy="282"/>
          </a:xfrm>
        </p:grpSpPr>
        <p:sp>
          <p:nvSpPr>
            <p:cNvPr id="216098" name="Oval 111"/>
            <p:cNvSpPr>
              <a:spLocks noChangeArrowheads="1"/>
            </p:cNvSpPr>
            <p:nvPr/>
          </p:nvSpPr>
          <p:spPr bwMode="auto">
            <a:xfrm>
              <a:off x="2466" y="2168"/>
              <a:ext cx="476" cy="14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sp>
          <p:nvSpPr>
            <p:cNvPr id="216099" name="Line 112"/>
            <p:cNvSpPr>
              <a:spLocks noChangeShapeType="1"/>
            </p:cNvSpPr>
            <p:nvPr/>
          </p:nvSpPr>
          <p:spPr bwMode="auto">
            <a:xfrm>
              <a:off x="2470" y="2125"/>
              <a:ext cx="1" cy="85"/>
            </a:xfrm>
            <a:prstGeom prst="line">
              <a:avLst/>
            </a:prstGeom>
            <a:noFill/>
            <a:ln w="12700">
              <a:solidFill>
                <a:srgbClr val="000000"/>
              </a:solidFill>
              <a:round/>
              <a:headEnd/>
              <a:tailEnd/>
            </a:ln>
          </p:spPr>
          <p:txBody>
            <a:bodyPr wrap="none" anchor="ctr"/>
            <a:lstStyle/>
            <a:p>
              <a:endParaRPr lang="en-US"/>
            </a:p>
          </p:txBody>
        </p:sp>
        <p:sp>
          <p:nvSpPr>
            <p:cNvPr id="216100" name="Rectangle 113"/>
            <p:cNvSpPr>
              <a:spLocks noChangeArrowheads="1"/>
            </p:cNvSpPr>
            <p:nvPr/>
          </p:nvSpPr>
          <p:spPr bwMode="auto">
            <a:xfrm>
              <a:off x="2470" y="2125"/>
              <a:ext cx="472" cy="111"/>
            </a:xfrm>
            <a:prstGeom prst="rect">
              <a:avLst/>
            </a:prstGeom>
            <a:solidFill>
              <a:srgbClr val="DDDDDD"/>
            </a:solidFill>
            <a:ln w="12700">
              <a:noFill/>
              <a:miter lim="800000"/>
              <a:headEnd/>
              <a:tailEnd/>
            </a:ln>
          </p:spPr>
          <p:txBody>
            <a:bodyPr wrap="none" anchor="ctr"/>
            <a:lstStyle/>
            <a:p>
              <a:pPr algn="ctr"/>
              <a:endParaRPr lang="en-US" sz="2400" i="0">
                <a:solidFill>
                  <a:srgbClr val="000000"/>
                </a:solidFill>
                <a:latin typeface="Times New Roman" pitchFamily="18" charset="0"/>
              </a:endParaRPr>
            </a:p>
          </p:txBody>
        </p:sp>
        <p:sp>
          <p:nvSpPr>
            <p:cNvPr id="216101" name="Oval 114"/>
            <p:cNvSpPr>
              <a:spLocks noChangeArrowheads="1"/>
            </p:cNvSpPr>
            <p:nvPr/>
          </p:nvSpPr>
          <p:spPr bwMode="auto">
            <a:xfrm>
              <a:off x="2466" y="2026"/>
              <a:ext cx="476" cy="160"/>
            </a:xfrm>
            <a:prstGeom prst="ellipse">
              <a:avLst/>
            </a:prstGeom>
            <a:solidFill>
              <a:srgbClr val="DDDDDD"/>
            </a:solidFill>
            <a:ln w="12700">
              <a:solidFill>
                <a:srgbClr val="000000"/>
              </a:solidFill>
              <a:round/>
              <a:headEnd/>
              <a:tailEnd/>
            </a:ln>
          </p:spPr>
          <p:txBody>
            <a:bodyPr wrap="none" anchor="ctr"/>
            <a:lstStyle/>
            <a:p>
              <a:pPr eaLnBrk="1" hangingPunct="1"/>
              <a:endParaRPr lang="en-US" i="0">
                <a:solidFill>
                  <a:srgbClr val="000000"/>
                </a:solidFill>
                <a:latin typeface="Arial" pitchFamily="34" charset="0"/>
              </a:endParaRPr>
            </a:p>
          </p:txBody>
        </p:sp>
        <p:grpSp>
          <p:nvGrpSpPr>
            <p:cNvPr id="216102" name="Group 115"/>
            <p:cNvGrpSpPr>
              <a:grpSpLocks/>
            </p:cNvGrpSpPr>
            <p:nvPr/>
          </p:nvGrpSpPr>
          <p:grpSpPr bwMode="auto">
            <a:xfrm>
              <a:off x="2581" y="2061"/>
              <a:ext cx="236" cy="94"/>
              <a:chOff x="2848" y="848"/>
              <a:chExt cx="140" cy="98"/>
            </a:xfrm>
          </p:grpSpPr>
          <p:sp>
            <p:nvSpPr>
              <p:cNvPr id="216109" name="Line 116"/>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6110" name="Line 117"/>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6111" name="Line 118"/>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216103" name="Group 119"/>
            <p:cNvGrpSpPr>
              <a:grpSpLocks/>
            </p:cNvGrpSpPr>
            <p:nvPr/>
          </p:nvGrpSpPr>
          <p:grpSpPr bwMode="auto">
            <a:xfrm flipV="1">
              <a:off x="2581" y="2060"/>
              <a:ext cx="236" cy="94"/>
              <a:chOff x="2848" y="848"/>
              <a:chExt cx="140" cy="98"/>
            </a:xfrm>
          </p:grpSpPr>
          <p:sp>
            <p:nvSpPr>
              <p:cNvPr id="216106" name="Line 120"/>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216107" name="Line 121"/>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216108" name="Line 122"/>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sp>
          <p:nvSpPr>
            <p:cNvPr id="216104" name="Line 123"/>
            <p:cNvSpPr>
              <a:spLocks noChangeShapeType="1"/>
            </p:cNvSpPr>
            <p:nvPr/>
          </p:nvSpPr>
          <p:spPr bwMode="auto">
            <a:xfrm flipH="1">
              <a:off x="2942" y="2109"/>
              <a:ext cx="1" cy="127"/>
            </a:xfrm>
            <a:prstGeom prst="line">
              <a:avLst/>
            </a:prstGeom>
            <a:noFill/>
            <a:ln w="12700">
              <a:solidFill>
                <a:srgbClr val="000000"/>
              </a:solidFill>
              <a:round/>
              <a:headEnd/>
              <a:tailEnd/>
            </a:ln>
          </p:spPr>
          <p:txBody>
            <a:bodyPr wrap="none" anchor="ctr"/>
            <a:lstStyle/>
            <a:p>
              <a:endParaRPr lang="en-US"/>
            </a:p>
          </p:txBody>
        </p:sp>
        <p:sp>
          <p:nvSpPr>
            <p:cNvPr id="216105" name="Line 124"/>
            <p:cNvSpPr>
              <a:spLocks noChangeShapeType="1"/>
            </p:cNvSpPr>
            <p:nvPr/>
          </p:nvSpPr>
          <p:spPr bwMode="auto">
            <a:xfrm flipH="1">
              <a:off x="2466" y="2117"/>
              <a:ext cx="1" cy="127"/>
            </a:xfrm>
            <a:prstGeom prst="line">
              <a:avLst/>
            </a:prstGeom>
            <a:noFill/>
            <a:ln w="12700">
              <a:solidFill>
                <a:srgbClr val="000000"/>
              </a:solidFill>
              <a:round/>
              <a:headEnd/>
              <a:tailEnd/>
            </a:ln>
          </p:spPr>
          <p:txBody>
            <a:bodyPr wrap="none" anchor="ctr"/>
            <a:lstStyle/>
            <a:p>
              <a:endParaRPr lang="en-US"/>
            </a:p>
          </p:txBody>
        </p:sp>
      </p:grpSp>
      <p:pic>
        <p:nvPicPr>
          <p:cNvPr id="216097" name="Picture 15" descr="underline_base"/>
          <p:cNvPicPr>
            <a:picLocks noChangeArrowheads="1"/>
          </p:cNvPicPr>
          <p:nvPr/>
        </p:nvPicPr>
        <p:blipFill>
          <a:blip r:embed="rId6" cstate="print"/>
          <a:srcRect/>
          <a:stretch>
            <a:fillRect/>
          </a:stretch>
        </p:blipFill>
        <p:spPr bwMode="auto">
          <a:xfrm>
            <a:off x="352425" y="671513"/>
            <a:ext cx="7769225" cy="173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7941"/>
                                        </p:tgtEl>
                                        <p:attrNameLst>
                                          <p:attrName>style.visibility</p:attrName>
                                        </p:attrNameLst>
                                      </p:cBhvr>
                                      <p:to>
                                        <p:strVal val="visible"/>
                                      </p:to>
                                    </p:set>
                                    <p:animEffect transition="in" filter="wipe(up)">
                                      <p:cBhvr>
                                        <p:cTn id="7" dur="500"/>
                                        <p:tgtEl>
                                          <p:spTgt spid="7079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0763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0797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07634"/>
                                        </p:tgtEl>
                                        <p:attrNameLst>
                                          <p:attrName>style.visibility</p:attrName>
                                        </p:attrNameLst>
                                      </p:cBhvr>
                                      <p:to>
                                        <p:strVal val="visible"/>
                                      </p:to>
                                    </p:set>
                                  </p:childTnLst>
                                </p:cTn>
                              </p:par>
                              <p:par>
                                <p:cTn id="16" presetID="9" presetClass="exit" presetSubtype="0" fill="hold" nodeType="withEffect">
                                  <p:stCondLst>
                                    <p:cond delay="0"/>
                                  </p:stCondLst>
                                  <p:childTnLst>
                                    <p:animEffect transition="out" filter="dissolve">
                                      <p:cBhvr>
                                        <p:cTn id="17" dur="500"/>
                                        <p:tgtEl>
                                          <p:spTgt spid="707941"/>
                                        </p:tgtEl>
                                      </p:cBhvr>
                                    </p:animEffect>
                                    <p:set>
                                      <p:cBhvr>
                                        <p:cTn id="18" dur="1" fill="hold">
                                          <p:stCondLst>
                                            <p:cond delay="499"/>
                                          </p:stCondLst>
                                        </p:cTn>
                                        <p:tgtEl>
                                          <p:spTgt spid="707941"/>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707628"/>
                                        </p:tgtEl>
                                      </p:cBhvr>
                                    </p:animEffect>
                                    <p:set>
                                      <p:cBhvr>
                                        <p:cTn id="21" dur="1" fill="hold">
                                          <p:stCondLst>
                                            <p:cond delay="499"/>
                                          </p:stCondLst>
                                        </p:cTn>
                                        <p:tgtEl>
                                          <p:spTgt spid="707628"/>
                                        </p:tgtEl>
                                        <p:attrNameLst>
                                          <p:attrName>style.visibility</p:attrName>
                                        </p:attrNameLst>
                                      </p:cBhvr>
                                      <p:to>
                                        <p:strVal val="hidden"/>
                                      </p:to>
                                    </p:set>
                                  </p:childTnLst>
                                </p:cTn>
                              </p:par>
                            </p:childTnLst>
                          </p:cTn>
                        </p:par>
                        <p:par>
                          <p:cTn id="22" fill="hold" nodeType="afterGroup">
                            <p:stCondLst>
                              <p:cond delay="500"/>
                            </p:stCondLst>
                            <p:childTnLst>
                              <p:par>
                                <p:cTn id="23" presetID="0" presetClass="path" presetSubtype="0" accel="50000" decel="50000" fill="hold" nodeType="afterEffect">
                                  <p:stCondLst>
                                    <p:cond delay="0"/>
                                  </p:stCondLst>
                                  <p:childTnLst>
                                    <p:animMotion origin="layout" path="M -1.66667E-6 6.03747E-6 L -1.66667E-6 0.07357 L 0.36771 0.07056 L 0.26545 0.23434 L 0.35625 0.23133 L 0.54826 0.0199 L 0.30347 0.51932 L 0.03437 0.51932 L 0.03437 0.41962 " pathEditMode="relative" ptsTypes="AAAAAAAAA">
                                      <p:cBhvr>
                                        <p:cTn id="24" dur="2000" fill="hold"/>
                                        <p:tgtEl>
                                          <p:spTgt spid="707973"/>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707975"/>
                                        </p:tgtEl>
                                        <p:attrNameLst>
                                          <p:attrName>style.visibility</p:attrName>
                                        </p:attrNameLst>
                                      </p:cBhvr>
                                      <p:to>
                                        <p:strVal val="visible"/>
                                      </p:to>
                                    </p:set>
                                    <p:animEffect transition="in" filter="wipe(down)">
                                      <p:cBhvr>
                                        <p:cTn id="29" dur="500"/>
                                        <p:tgtEl>
                                          <p:spTgt spid="707975"/>
                                        </p:tgtEl>
                                      </p:cBhvr>
                                    </p:animEffect>
                                  </p:childTnLst>
                                </p:cTn>
                              </p:par>
                              <p:par>
                                <p:cTn id="30" presetID="9" presetClass="exit" presetSubtype="0" fill="hold" nodeType="withEffect">
                                  <p:stCondLst>
                                    <p:cond delay="0"/>
                                  </p:stCondLst>
                                  <p:childTnLst>
                                    <p:animEffect transition="out" filter="dissolve">
                                      <p:cBhvr>
                                        <p:cTn id="31" dur="500"/>
                                        <p:tgtEl>
                                          <p:spTgt spid="707973"/>
                                        </p:tgtEl>
                                      </p:cBhvr>
                                    </p:animEffect>
                                    <p:set>
                                      <p:cBhvr>
                                        <p:cTn id="32" dur="1" fill="hold">
                                          <p:stCondLst>
                                            <p:cond delay="499"/>
                                          </p:stCondLst>
                                        </p:cTn>
                                        <p:tgtEl>
                                          <p:spTgt spid="70797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707975"/>
                                        </p:tgtEl>
                                      </p:cBhvr>
                                    </p:animEffect>
                                    <p:set>
                                      <p:cBhvr>
                                        <p:cTn id="37" dur="1" fill="hold">
                                          <p:stCondLst>
                                            <p:cond delay="499"/>
                                          </p:stCondLst>
                                        </p:cTn>
                                        <p:tgtEl>
                                          <p:spTgt spid="707975"/>
                                        </p:tgtEl>
                                        <p:attrNameLst>
                                          <p:attrName>style.visibility</p:attrName>
                                        </p:attrNameLst>
                                      </p:cBhvr>
                                      <p:to>
                                        <p:strVal val="hidden"/>
                                      </p:to>
                                    </p:se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707975"/>
                                        </p:tgtEl>
                                        <p:attrNameLst>
                                          <p:attrName>style.visibility</p:attrName>
                                        </p:attrNameLst>
                                      </p:cBhvr>
                                      <p:to>
                                        <p:strVal val="visible"/>
                                      </p:to>
                                    </p:set>
                                    <p:animEffect transition="in" filter="wipe(up)">
                                      <p:cBhvr>
                                        <p:cTn id="41" dur="500"/>
                                        <p:tgtEl>
                                          <p:spTgt spid="707975"/>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70781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708046"/>
                                        </p:tgtEl>
                                        <p:attrNameLst>
                                          <p:attrName>style.visibility</p:attrName>
                                        </p:attrNameLst>
                                      </p:cBhvr>
                                      <p:to>
                                        <p:strVal val="visible"/>
                                      </p:to>
                                    </p:set>
                                    <p:animEffect transition="in" filter="dissolve">
                                      <p:cBhvr>
                                        <p:cTn id="48" dur="500"/>
                                        <p:tgtEl>
                                          <p:spTgt spid="708046"/>
                                        </p:tgtEl>
                                      </p:cBhvr>
                                    </p:animEffect>
                                  </p:childTnLst>
                                </p:cTn>
                              </p:par>
                              <p:par>
                                <p:cTn id="49" presetID="9" presetClass="exit" presetSubtype="0" fill="hold" nodeType="withEffect">
                                  <p:stCondLst>
                                    <p:cond delay="0"/>
                                  </p:stCondLst>
                                  <p:childTnLst>
                                    <p:animEffect transition="out" filter="dissolve">
                                      <p:cBhvr>
                                        <p:cTn id="50" dur="500"/>
                                        <p:tgtEl>
                                          <p:spTgt spid="707975"/>
                                        </p:tgtEl>
                                      </p:cBhvr>
                                    </p:animEffect>
                                    <p:set>
                                      <p:cBhvr>
                                        <p:cTn id="51" dur="1" fill="hold">
                                          <p:stCondLst>
                                            <p:cond delay="499"/>
                                          </p:stCondLst>
                                        </p:cTn>
                                        <p:tgtEl>
                                          <p:spTgt spid="707975"/>
                                        </p:tgtEl>
                                        <p:attrNameLst>
                                          <p:attrName>style.visibility</p:attrName>
                                        </p:attrNameLst>
                                      </p:cBhvr>
                                      <p:to>
                                        <p:strVal val="hidden"/>
                                      </p:to>
                                    </p:set>
                                  </p:childTnLst>
                                </p:cTn>
                              </p:par>
                            </p:childTnLst>
                          </p:cTn>
                        </p:par>
                        <p:par>
                          <p:cTn id="52" fill="hold" nodeType="afterGroup">
                            <p:stCondLst>
                              <p:cond delay="500"/>
                            </p:stCondLst>
                            <p:childTnLst>
                              <p:par>
                                <p:cTn id="53" presetID="0" presetClass="path" presetSubtype="0" accel="50000" decel="50000" fill="hold" nodeType="afterEffect">
                                  <p:stCondLst>
                                    <p:cond delay="0"/>
                                  </p:stCondLst>
                                  <p:childTnLst>
                                    <p:animMotion origin="layout" path="M 3.33333E-6 -5.8501E-6 L 0.00573 0.09969 L 0.28159 0.09646 L 0.52534 -0.418 L 0.31614 -0.18367 L 0.22986 -0.18668 L 0.32309 -0.36295 L -0.03438 -0.36295 L -0.03334 -0.42101 " pathEditMode="relative" ptsTypes="AAAAAAAAA">
                                      <p:cBhvr>
                                        <p:cTn id="54" dur="2000" fill="hold"/>
                                        <p:tgtEl>
                                          <p:spTgt spid="708046"/>
                                        </p:tgtEl>
                                        <p:attrNameLst>
                                          <p:attrName>ppt_x</p:attrName>
                                          <p:attrName>ppt_y</p:attrName>
                                        </p:attrNameLst>
                                      </p:cBhvr>
                                    </p:animMotion>
                                  </p:childTnLst>
                                </p:cTn>
                              </p:par>
                              <p:par>
                                <p:cTn id="55" presetID="1" presetClass="entr" presetSubtype="0" fill="hold" grpId="0" nodeType="withEffect">
                                  <p:stCondLst>
                                    <p:cond delay="0"/>
                                  </p:stCondLst>
                                  <p:childTnLst>
                                    <p:set>
                                      <p:cBhvr>
                                        <p:cTn id="56" dur="1" fill="hold">
                                          <p:stCondLst>
                                            <p:cond delay="0"/>
                                          </p:stCondLst>
                                        </p:cTn>
                                        <p:tgtEl>
                                          <p:spTgt spid="70763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xit" presetSubtype="0" fill="hold" nodeType="clickEffect">
                                  <p:stCondLst>
                                    <p:cond delay="0"/>
                                  </p:stCondLst>
                                  <p:childTnLst>
                                    <p:animEffect transition="out" filter="dissolve">
                                      <p:cBhvr>
                                        <p:cTn id="60" dur="500"/>
                                        <p:tgtEl>
                                          <p:spTgt spid="708046"/>
                                        </p:tgtEl>
                                      </p:cBhvr>
                                    </p:animEffect>
                                    <p:set>
                                      <p:cBhvr>
                                        <p:cTn id="61" dur="1" fill="hold">
                                          <p:stCondLst>
                                            <p:cond delay="499"/>
                                          </p:stCondLst>
                                        </p:cTn>
                                        <p:tgtEl>
                                          <p:spTgt spid="708046"/>
                                        </p:tgtEl>
                                        <p:attrNameLst>
                                          <p:attrName>style.visibility</p:attrName>
                                        </p:attrNameLst>
                                      </p:cBhvr>
                                      <p:to>
                                        <p:strVal val="hidden"/>
                                      </p:to>
                                    </p:set>
                                  </p:childTnLst>
                                </p:cTn>
                              </p:par>
                            </p:childTnLst>
                          </p:cTn>
                        </p:par>
                        <p:par>
                          <p:cTn id="62" fill="hold" nodeType="afterGroup">
                            <p:stCondLst>
                              <p:cond delay="500"/>
                            </p:stCondLst>
                            <p:childTnLst>
                              <p:par>
                                <p:cTn id="63" presetID="22" presetClass="entr" presetSubtype="4" fill="hold" nodeType="afterEffect">
                                  <p:stCondLst>
                                    <p:cond delay="0"/>
                                  </p:stCondLst>
                                  <p:childTnLst>
                                    <p:set>
                                      <p:cBhvr>
                                        <p:cTn id="64" dur="1" fill="hold">
                                          <p:stCondLst>
                                            <p:cond delay="0"/>
                                          </p:stCondLst>
                                        </p:cTn>
                                        <p:tgtEl>
                                          <p:spTgt spid="708061"/>
                                        </p:tgtEl>
                                        <p:attrNameLst>
                                          <p:attrName>style.visibility</p:attrName>
                                        </p:attrNameLst>
                                      </p:cBhvr>
                                      <p:to>
                                        <p:strVal val="visible"/>
                                      </p:to>
                                    </p:set>
                                    <p:animEffect transition="in" filter="wipe(down)">
                                      <p:cBhvr>
                                        <p:cTn id="65" dur="500"/>
                                        <p:tgtEl>
                                          <p:spTgt spid="708061"/>
                                        </p:tgtEl>
                                      </p:cBhvr>
                                    </p:animEffect>
                                  </p:childTnLst>
                                </p:cTn>
                              </p:par>
                            </p:childTnLst>
                          </p:cTn>
                        </p:par>
                        <p:par>
                          <p:cTn id="66" fill="hold" nodeType="afterGroup">
                            <p:stCondLst>
                              <p:cond delay="1000"/>
                            </p:stCondLst>
                            <p:childTnLst>
                              <p:par>
                                <p:cTn id="67" presetID="9" presetClass="entr" presetSubtype="0" fill="hold" nodeType="afterEffect">
                                  <p:stCondLst>
                                    <p:cond delay="0"/>
                                  </p:stCondLst>
                                  <p:childTnLst>
                                    <p:set>
                                      <p:cBhvr>
                                        <p:cTn id="68" dur="1" fill="hold">
                                          <p:stCondLst>
                                            <p:cond delay="0"/>
                                          </p:stCondLst>
                                        </p:cTn>
                                        <p:tgtEl>
                                          <p:spTgt spid="708062"/>
                                        </p:tgtEl>
                                        <p:attrNameLst>
                                          <p:attrName>style.visibility</p:attrName>
                                        </p:attrNameLst>
                                      </p:cBhvr>
                                      <p:to>
                                        <p:strVal val="visible"/>
                                      </p:to>
                                    </p:set>
                                    <p:animEffect transition="in" filter="dissolve">
                                      <p:cBhvr>
                                        <p:cTn id="69" dur="1000"/>
                                        <p:tgtEl>
                                          <p:spTgt spid="708062"/>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708064"/>
                                        </p:tgtEl>
                                        <p:attrNameLst>
                                          <p:attrName>style.visibility</p:attrName>
                                        </p:attrNameLst>
                                      </p:cBhvr>
                                      <p:to>
                                        <p:strVal val="visible"/>
                                      </p:to>
                                    </p:set>
                                  </p:childTnLst>
                                </p:cTn>
                              </p:par>
                            </p:childTnLst>
                          </p:cTn>
                        </p:par>
                        <p:par>
                          <p:cTn id="72" fill="hold" nodeType="afterGroup">
                            <p:stCondLst>
                              <p:cond delay="2000"/>
                            </p:stCondLst>
                            <p:childTnLst>
                              <p:par>
                                <p:cTn id="73" presetID="9" presetClass="entr" presetSubtype="0" fill="hold" grpId="1" nodeType="afterEffect">
                                  <p:stCondLst>
                                    <p:cond delay="0"/>
                                  </p:stCondLst>
                                  <p:childTnLst>
                                    <p:set>
                                      <p:cBhvr>
                                        <p:cTn id="74" dur="1" fill="hold">
                                          <p:stCondLst>
                                            <p:cond delay="0"/>
                                          </p:stCondLst>
                                        </p:cTn>
                                        <p:tgtEl>
                                          <p:spTgt spid="708064"/>
                                        </p:tgtEl>
                                        <p:attrNameLst>
                                          <p:attrName>style.visibility</p:attrName>
                                        </p:attrNameLst>
                                      </p:cBhvr>
                                      <p:to>
                                        <p:strVal val="visible"/>
                                      </p:to>
                                    </p:set>
                                    <p:animEffect transition="in" filter="dissolve">
                                      <p:cBhvr>
                                        <p:cTn id="75" dur="500"/>
                                        <p:tgtEl>
                                          <p:spTgt spid="708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33" grpId="0"/>
      <p:bldP spid="707634" grpId="0"/>
      <p:bldP spid="707635" grpId="0"/>
      <p:bldP spid="707813" grpId="0"/>
      <p:bldP spid="708064" grpId="0"/>
      <p:bldP spid="70806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5"/>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94211" name="Slide Number Placeholder 6"/>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6505A4DC-5C5E-43EA-915A-267AD1215F62}" type="slidenum">
              <a:rPr lang="en-US">
                <a:solidFill>
                  <a:srgbClr val="000000"/>
                </a:solidFill>
              </a:rPr>
              <a:pPr/>
              <a:t>33</a:t>
            </a:fld>
            <a:endParaRPr lang="en-US">
              <a:solidFill>
                <a:srgbClr val="000000"/>
              </a:solidFill>
            </a:endParaRPr>
          </a:p>
        </p:txBody>
      </p:sp>
      <p:sp>
        <p:nvSpPr>
          <p:cNvPr id="94212" name="Rectangle 2"/>
          <p:cNvSpPr>
            <a:spLocks noGrp="1" noChangeArrowheads="1"/>
          </p:cNvSpPr>
          <p:nvPr>
            <p:ph type="title"/>
          </p:nvPr>
        </p:nvSpPr>
        <p:spPr/>
        <p:txBody>
          <a:bodyPr/>
          <a:lstStyle/>
          <a:p>
            <a:pPr>
              <a:defRPr/>
            </a:pPr>
            <a:r>
              <a:rPr lang="en-US">
                <a:ea typeface="ＭＳ Ｐゴシック" charset="0"/>
                <a:cs typeface="+mj-cs"/>
              </a:rPr>
              <a:t>Chapter 5: Summary</a:t>
            </a:r>
          </a:p>
        </p:txBody>
      </p:sp>
      <p:sp>
        <p:nvSpPr>
          <p:cNvPr id="94213" name="Rectangle 3"/>
          <p:cNvSpPr>
            <a:spLocks noGrp="1" noChangeArrowheads="1"/>
          </p:cNvSpPr>
          <p:nvPr>
            <p:ph type="body" sz="half" idx="1"/>
          </p:nvPr>
        </p:nvSpPr>
        <p:spPr>
          <a:xfrm>
            <a:off x="533400" y="1371600"/>
            <a:ext cx="7931150" cy="4648200"/>
          </a:xfrm>
        </p:spPr>
        <p:txBody>
          <a:bodyPr/>
          <a:lstStyle/>
          <a:p>
            <a:r>
              <a:rPr lang="en-US" sz="2400" smtClean="0"/>
              <a:t> </a:t>
            </a:r>
            <a:r>
              <a:rPr lang="en-US" smtClean="0"/>
              <a:t>principles behind data link layer services:</a:t>
            </a:r>
          </a:p>
          <a:p>
            <a:pPr lvl="1"/>
            <a:r>
              <a:rPr lang="en-US" smtClean="0"/>
              <a:t>error detection, correction</a:t>
            </a:r>
          </a:p>
          <a:p>
            <a:pPr lvl="1"/>
            <a:r>
              <a:rPr lang="en-US" smtClean="0"/>
              <a:t>sharing a broadcast channel: multiple access</a:t>
            </a:r>
          </a:p>
          <a:p>
            <a:pPr lvl="1"/>
            <a:r>
              <a:rPr lang="en-US" smtClean="0"/>
              <a:t>link layer addressing</a:t>
            </a:r>
          </a:p>
          <a:p>
            <a:r>
              <a:rPr lang="en-US" smtClean="0"/>
              <a:t>instantiation and implementation of various link layer technologies</a:t>
            </a:r>
          </a:p>
          <a:p>
            <a:pPr lvl="1"/>
            <a:r>
              <a:rPr lang="en-US" smtClean="0"/>
              <a:t>Ethernet</a:t>
            </a:r>
          </a:p>
          <a:p>
            <a:pPr lvl="1"/>
            <a:r>
              <a:rPr lang="en-US" smtClean="0"/>
              <a:t>switched LANS, VLANs</a:t>
            </a:r>
          </a:p>
          <a:p>
            <a:pPr lvl="1"/>
            <a:r>
              <a:rPr lang="en-US" smtClean="0"/>
              <a:t>virtualized networks as a link layer: MPLS</a:t>
            </a:r>
          </a:p>
          <a:p>
            <a:r>
              <a:rPr lang="en-US" smtClean="0"/>
              <a:t>synthesis: a day in the life of a web request</a:t>
            </a:r>
          </a:p>
          <a:p>
            <a:endParaRPr lang="en-US" sz="2400" smtClean="0"/>
          </a:p>
        </p:txBody>
      </p:sp>
      <p:pic>
        <p:nvPicPr>
          <p:cNvPr id="217093" name="Picture 21" descr="underline_base"/>
          <p:cNvPicPr>
            <a:picLocks noChangeArrowheads="1"/>
          </p:cNvPicPr>
          <p:nvPr/>
        </p:nvPicPr>
        <p:blipFill>
          <a:blip r:embed="rId3" cstate="print"/>
          <a:srcRect/>
          <a:stretch>
            <a:fillRect/>
          </a:stretch>
        </p:blipFill>
        <p:spPr bwMode="auto">
          <a:xfrm>
            <a:off x="633413" y="1030288"/>
            <a:ext cx="5027612" cy="17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5"/>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95235" name="Slide Number Placeholder 6"/>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01EA61AC-3F4C-4688-9B46-2DCD7F560413}" type="slidenum">
              <a:rPr lang="en-US">
                <a:solidFill>
                  <a:srgbClr val="000000"/>
                </a:solidFill>
              </a:rPr>
              <a:pPr/>
              <a:t>34</a:t>
            </a:fld>
            <a:endParaRPr lang="en-US">
              <a:solidFill>
                <a:srgbClr val="000000"/>
              </a:solidFill>
            </a:endParaRPr>
          </a:p>
        </p:txBody>
      </p:sp>
      <p:sp>
        <p:nvSpPr>
          <p:cNvPr id="95236" name="Rectangle 2"/>
          <p:cNvSpPr>
            <a:spLocks noGrp="1" noChangeArrowheads="1"/>
          </p:cNvSpPr>
          <p:nvPr>
            <p:ph type="title"/>
          </p:nvPr>
        </p:nvSpPr>
        <p:spPr>
          <a:xfrm>
            <a:off x="523875" y="73025"/>
            <a:ext cx="7772400" cy="1143000"/>
          </a:xfrm>
        </p:spPr>
        <p:txBody>
          <a:bodyPr/>
          <a:lstStyle/>
          <a:p>
            <a:r>
              <a:rPr lang="en-US" smtClean="0"/>
              <a:t>Chapter 5: let</a:t>
            </a:r>
            <a:r>
              <a:rPr lang="ja-JP" altLang="en-US" smtClean="0"/>
              <a:t>’</a:t>
            </a:r>
            <a:r>
              <a:rPr lang="en-US" altLang="ja-JP" smtClean="0"/>
              <a:t>s take a breath</a:t>
            </a:r>
            <a:endParaRPr lang="en-US" smtClean="0"/>
          </a:p>
        </p:txBody>
      </p:sp>
      <p:sp>
        <p:nvSpPr>
          <p:cNvPr id="95237" name="Rectangle 3"/>
          <p:cNvSpPr>
            <a:spLocks noGrp="1" noChangeArrowheads="1"/>
          </p:cNvSpPr>
          <p:nvPr>
            <p:ph type="body" sz="half" idx="1"/>
          </p:nvPr>
        </p:nvSpPr>
        <p:spPr>
          <a:xfrm>
            <a:off x="533400" y="1371600"/>
            <a:ext cx="7931150" cy="4648200"/>
          </a:xfrm>
        </p:spPr>
        <p:txBody>
          <a:bodyPr/>
          <a:lstStyle/>
          <a:p>
            <a:r>
              <a:rPr lang="en-US" smtClean="0"/>
              <a:t>journey down protocol stack </a:t>
            </a:r>
            <a:r>
              <a:rPr lang="en-US" i="1" smtClean="0">
                <a:solidFill>
                  <a:srgbClr val="C00000"/>
                </a:solidFill>
              </a:rPr>
              <a:t>complete</a:t>
            </a:r>
            <a:r>
              <a:rPr lang="en-US" smtClean="0">
                <a:solidFill>
                  <a:srgbClr val="C00000"/>
                </a:solidFill>
              </a:rPr>
              <a:t> </a:t>
            </a:r>
            <a:r>
              <a:rPr lang="en-US" smtClean="0"/>
              <a:t>(except PHY)</a:t>
            </a:r>
          </a:p>
          <a:p>
            <a:r>
              <a:rPr lang="en-US" smtClean="0"/>
              <a:t>solid understanding of networking principles, practice</a:t>
            </a:r>
          </a:p>
          <a:p>
            <a:r>
              <a:rPr lang="en-US" smtClean="0"/>
              <a:t>….. could stop here …. but </a:t>
            </a:r>
            <a:r>
              <a:rPr lang="en-US" i="1" smtClean="0">
                <a:solidFill>
                  <a:srgbClr val="C00000"/>
                </a:solidFill>
              </a:rPr>
              <a:t>lots</a:t>
            </a:r>
            <a:r>
              <a:rPr lang="en-US" i="1" smtClean="0">
                <a:solidFill>
                  <a:srgbClr val="FF0000"/>
                </a:solidFill>
              </a:rPr>
              <a:t> </a:t>
            </a:r>
            <a:r>
              <a:rPr lang="en-US" smtClean="0"/>
              <a:t>of interesting topics!</a:t>
            </a:r>
          </a:p>
          <a:p>
            <a:pPr lvl="1"/>
            <a:r>
              <a:rPr lang="en-US" smtClean="0"/>
              <a:t>wireless</a:t>
            </a:r>
          </a:p>
          <a:p>
            <a:pPr lvl="1"/>
            <a:r>
              <a:rPr lang="en-US" smtClean="0"/>
              <a:t>multimedia</a:t>
            </a:r>
          </a:p>
          <a:p>
            <a:pPr lvl="1"/>
            <a:r>
              <a:rPr lang="en-US" smtClean="0"/>
              <a:t>security </a:t>
            </a:r>
          </a:p>
          <a:p>
            <a:pPr lvl="1"/>
            <a:r>
              <a:rPr lang="en-US" smtClean="0"/>
              <a:t>network management</a:t>
            </a:r>
          </a:p>
          <a:p>
            <a:endParaRPr lang="en-US" sz="2400" smtClean="0"/>
          </a:p>
        </p:txBody>
      </p:sp>
      <p:pic>
        <p:nvPicPr>
          <p:cNvPr id="219141" name="Picture 17" descr="underline_base"/>
          <p:cNvPicPr>
            <a:picLocks noChangeArrowheads="1"/>
          </p:cNvPicPr>
          <p:nvPr/>
        </p:nvPicPr>
        <p:blipFill>
          <a:blip r:embed="rId3" cstate="print"/>
          <a:srcRect/>
          <a:stretch>
            <a:fillRect/>
          </a:stretch>
        </p:blipFill>
        <p:spPr bwMode="auto">
          <a:xfrm>
            <a:off x="547688" y="896938"/>
            <a:ext cx="6856412" cy="17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442245"/>
            <a:ext cx="7772400" cy="1143000"/>
          </a:xfrm>
        </p:spPr>
        <p:txBody>
          <a:bodyPr/>
          <a:lstStyle/>
          <a:p>
            <a:r>
              <a:rPr lang="en-US" dirty="0" smtClean="0"/>
              <a:t>MPLS header and Ethernet header</a:t>
            </a:r>
            <a:endParaRPr lang="en-US" dirty="0"/>
          </a:p>
        </p:txBody>
      </p:sp>
      <p:sp>
        <p:nvSpPr>
          <p:cNvPr id="4" name="Footer Placeholder 3"/>
          <p:cNvSpPr>
            <a:spLocks noGrp="1"/>
          </p:cNvSpPr>
          <p:nvPr>
            <p:ph type="ftr" sz="quarter" idx="11"/>
          </p:nvPr>
        </p:nvSpPr>
        <p:spPr/>
        <p:txBody>
          <a:bodyPr/>
          <a:lstStyle/>
          <a:p>
            <a:pPr>
              <a:defRPr/>
            </a:pPr>
            <a:r>
              <a:rPr lang="en-US" smtClean="0"/>
              <a:t>Data Link Layer</a:t>
            </a:r>
            <a:endParaRPr lang="en-US"/>
          </a:p>
        </p:txBody>
      </p:sp>
      <p:sp>
        <p:nvSpPr>
          <p:cNvPr id="5" name="Slide Number Placeholder 4"/>
          <p:cNvSpPr>
            <a:spLocks noGrp="1"/>
          </p:cNvSpPr>
          <p:nvPr>
            <p:ph type="sldNum" sz="quarter" idx="12"/>
          </p:nvPr>
        </p:nvSpPr>
        <p:spPr/>
        <p:txBody>
          <a:bodyPr/>
          <a:lstStyle/>
          <a:p>
            <a:r>
              <a:rPr lang="en-US" smtClean="0"/>
              <a:t>5-</a:t>
            </a:r>
            <a:fld id="{463AF55C-6F80-4F96-9FDD-2D56B426CD21}" type="slidenum">
              <a:rPr lang="en-US" smtClean="0"/>
              <a:pPr/>
              <a:t>4</a:t>
            </a:fld>
            <a:endParaRPr lang="en-US"/>
          </a:p>
        </p:txBody>
      </p:sp>
      <p:pic>
        <p:nvPicPr>
          <p:cNvPr id="1026" name="Picture 2" descr="http://www.gl.com/images/packetexpert-web-mpls-framing-form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066" y="2032683"/>
            <a:ext cx="6540712" cy="23427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3125" y="5224822"/>
            <a:ext cx="7808548" cy="369332"/>
          </a:xfrm>
          <a:prstGeom prst="rect">
            <a:avLst/>
          </a:prstGeom>
          <a:noFill/>
          <a:ln>
            <a:solidFill>
              <a:schemeClr val="accent1"/>
            </a:solidFill>
          </a:ln>
        </p:spPr>
        <p:txBody>
          <a:bodyPr wrap="none" rtlCol="0">
            <a:spAutoFit/>
          </a:bodyPr>
          <a:lstStyle/>
          <a:p>
            <a:r>
              <a:rPr lang="en-US" dirty="0">
                <a:hlinkClick r:id="rId3"/>
              </a:rPr>
              <a:t>http://www.gl.com/images/packetexpert-web-mpls-framing-format.gif</a:t>
            </a:r>
            <a:endParaRPr lang="en-US" dirty="0"/>
          </a:p>
        </p:txBody>
      </p:sp>
    </p:spTree>
    <p:extLst>
      <p:ext uri="{BB962C8B-B14F-4D97-AF65-F5344CB8AC3E}">
        <p14:creationId xmlns:p14="http://schemas.microsoft.com/office/powerpoint/2010/main" val="381983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79875"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345F64C8-33B2-4CE1-A9DA-2B5C02CD72AF}" type="slidenum">
              <a:rPr lang="en-US">
                <a:solidFill>
                  <a:srgbClr val="000000"/>
                </a:solidFill>
              </a:rPr>
              <a:pPr/>
              <a:t>5</a:t>
            </a:fld>
            <a:endParaRPr lang="en-US">
              <a:solidFill>
                <a:srgbClr val="000000"/>
              </a:solidFill>
            </a:endParaRPr>
          </a:p>
        </p:txBody>
      </p:sp>
      <p:sp>
        <p:nvSpPr>
          <p:cNvPr id="79876" name="Rectangle 2"/>
          <p:cNvSpPr>
            <a:spLocks noGrp="1" noChangeArrowheads="1"/>
          </p:cNvSpPr>
          <p:nvPr>
            <p:ph type="title"/>
          </p:nvPr>
        </p:nvSpPr>
        <p:spPr/>
        <p:txBody>
          <a:bodyPr/>
          <a:lstStyle/>
          <a:p>
            <a:pPr>
              <a:defRPr/>
            </a:pPr>
            <a:r>
              <a:rPr lang="en-US">
                <a:ea typeface="ＭＳ Ｐゴシック" charset="0"/>
                <a:cs typeface="+mj-cs"/>
              </a:rPr>
              <a:t>MPLS capable routers</a:t>
            </a:r>
          </a:p>
        </p:txBody>
      </p:sp>
      <p:sp>
        <p:nvSpPr>
          <p:cNvPr id="79877" name="Rectangle 3"/>
          <p:cNvSpPr>
            <a:spLocks noGrp="1" noChangeArrowheads="1"/>
          </p:cNvSpPr>
          <p:nvPr>
            <p:ph type="body" idx="1"/>
          </p:nvPr>
        </p:nvSpPr>
        <p:spPr>
          <a:xfrm>
            <a:off x="533400" y="1600200"/>
            <a:ext cx="8335963" cy="4648200"/>
          </a:xfrm>
        </p:spPr>
        <p:txBody>
          <a:bodyPr/>
          <a:lstStyle/>
          <a:p>
            <a:r>
              <a:rPr lang="en-US" smtClean="0"/>
              <a:t>a.k.a. label-switched router</a:t>
            </a:r>
          </a:p>
          <a:p>
            <a:r>
              <a:rPr lang="en-US" smtClean="0"/>
              <a:t>forward packets to outgoing interface based only on label value (</a:t>
            </a:r>
            <a:r>
              <a:rPr lang="en-US" i="1" smtClean="0"/>
              <a:t>don</a:t>
            </a:r>
            <a:r>
              <a:rPr lang="ja-JP" altLang="en-US" i="1" smtClean="0"/>
              <a:t>’</a:t>
            </a:r>
            <a:r>
              <a:rPr lang="en-US" altLang="ja-JP" i="1" smtClean="0"/>
              <a:t>t inspect IP address</a:t>
            </a:r>
            <a:r>
              <a:rPr lang="en-US" altLang="ja-JP" smtClean="0"/>
              <a:t>)</a:t>
            </a:r>
          </a:p>
          <a:p>
            <a:pPr lvl="1"/>
            <a:r>
              <a:rPr lang="en-US" smtClean="0"/>
              <a:t>MPLS forwarding table distinct from IP forwarding tables</a:t>
            </a:r>
          </a:p>
          <a:p>
            <a:r>
              <a:rPr lang="en-US" i="1" smtClean="0">
                <a:solidFill>
                  <a:srgbClr val="CC0000"/>
                </a:solidFill>
              </a:rPr>
              <a:t>flexibility:  </a:t>
            </a:r>
            <a:r>
              <a:rPr lang="en-US" smtClean="0"/>
              <a:t>MPLS forwarding decisions can </a:t>
            </a:r>
            <a:r>
              <a:rPr lang="en-US" i="1" smtClean="0"/>
              <a:t>differ</a:t>
            </a:r>
            <a:r>
              <a:rPr lang="en-US" smtClean="0"/>
              <a:t> from those of IP</a:t>
            </a:r>
          </a:p>
          <a:p>
            <a:pPr lvl="1"/>
            <a:r>
              <a:rPr lang="en-US" smtClean="0"/>
              <a:t>use destination </a:t>
            </a:r>
            <a:r>
              <a:rPr lang="en-US" i="1" smtClean="0"/>
              <a:t>and</a:t>
            </a:r>
            <a:r>
              <a:rPr lang="en-US" smtClean="0"/>
              <a:t> source addresses to route flows to same destination differently (traffic engineering)</a:t>
            </a:r>
          </a:p>
          <a:p>
            <a:pPr lvl="1"/>
            <a:r>
              <a:rPr lang="en-US" smtClean="0"/>
              <a:t>re-route flows quickly if link fails: pre-computed backup paths (useful for VoIP)</a:t>
            </a:r>
          </a:p>
          <a:p>
            <a:endParaRPr lang="en-US" smtClean="0"/>
          </a:p>
        </p:txBody>
      </p:sp>
      <p:pic>
        <p:nvPicPr>
          <p:cNvPr id="190469" name="Picture 21" descr="underline_base"/>
          <p:cNvPicPr>
            <a:picLocks noChangeArrowheads="1"/>
          </p:cNvPicPr>
          <p:nvPr/>
        </p:nvPicPr>
        <p:blipFill>
          <a:blip r:embed="rId3" cstate="print"/>
          <a:srcRect/>
          <a:stretch>
            <a:fillRect/>
          </a:stretch>
        </p:blipFill>
        <p:spPr bwMode="auto">
          <a:xfrm>
            <a:off x="584200" y="1020763"/>
            <a:ext cx="5027613" cy="17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80899" name="Slide Number Placeholder 4"/>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73F42A4C-8EFC-4673-A30C-D8C09D44C7C7}" type="slidenum">
              <a:rPr lang="en-US">
                <a:solidFill>
                  <a:srgbClr val="000000"/>
                </a:solidFill>
              </a:rPr>
              <a:pPr/>
              <a:t>6</a:t>
            </a:fld>
            <a:endParaRPr lang="en-US">
              <a:solidFill>
                <a:srgbClr val="000000"/>
              </a:solidFill>
            </a:endParaRPr>
          </a:p>
        </p:txBody>
      </p:sp>
      <p:grpSp>
        <p:nvGrpSpPr>
          <p:cNvPr id="2" name="Group 6"/>
          <p:cNvGrpSpPr>
            <a:grpSpLocks/>
          </p:cNvGrpSpPr>
          <p:nvPr/>
        </p:nvGrpSpPr>
        <p:grpSpPr bwMode="auto">
          <a:xfrm>
            <a:off x="5795963" y="3236913"/>
            <a:ext cx="766762" cy="433387"/>
            <a:chOff x="3600" y="219"/>
            <a:chExt cx="360" cy="175"/>
          </a:xfrm>
        </p:grpSpPr>
        <p:sp>
          <p:nvSpPr>
            <p:cNvPr id="81062"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1063"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64"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65"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1066"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3" name="Group 12"/>
            <p:cNvGrpSpPr>
              <a:grpSpLocks/>
            </p:cNvGrpSpPr>
            <p:nvPr/>
          </p:nvGrpSpPr>
          <p:grpSpPr bwMode="auto">
            <a:xfrm>
              <a:off x="3686" y="244"/>
              <a:ext cx="177" cy="66"/>
              <a:chOff x="2848" y="848"/>
              <a:chExt cx="140" cy="98"/>
            </a:xfrm>
          </p:grpSpPr>
          <p:sp>
            <p:nvSpPr>
              <p:cNvPr id="81072"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73"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74"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4" name="Group 16"/>
            <p:cNvGrpSpPr>
              <a:grpSpLocks/>
            </p:cNvGrpSpPr>
            <p:nvPr/>
          </p:nvGrpSpPr>
          <p:grpSpPr bwMode="auto">
            <a:xfrm flipV="1">
              <a:off x="3686" y="243"/>
              <a:ext cx="177" cy="66"/>
              <a:chOff x="2848" y="848"/>
              <a:chExt cx="140" cy="98"/>
            </a:xfrm>
          </p:grpSpPr>
          <p:sp>
            <p:nvSpPr>
              <p:cNvPr id="81069"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70"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71"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5" name="Group 20"/>
          <p:cNvGrpSpPr>
            <a:grpSpLocks/>
          </p:cNvGrpSpPr>
          <p:nvPr/>
        </p:nvGrpSpPr>
        <p:grpSpPr bwMode="auto">
          <a:xfrm>
            <a:off x="3970338" y="3232150"/>
            <a:ext cx="766762" cy="433388"/>
            <a:chOff x="3600" y="219"/>
            <a:chExt cx="360" cy="175"/>
          </a:xfrm>
        </p:grpSpPr>
        <p:sp>
          <p:nvSpPr>
            <p:cNvPr id="81049"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1050"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51"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52"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1053"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6" name="Group 26"/>
            <p:cNvGrpSpPr>
              <a:grpSpLocks/>
            </p:cNvGrpSpPr>
            <p:nvPr/>
          </p:nvGrpSpPr>
          <p:grpSpPr bwMode="auto">
            <a:xfrm>
              <a:off x="3686" y="244"/>
              <a:ext cx="177" cy="66"/>
              <a:chOff x="2848" y="848"/>
              <a:chExt cx="140" cy="98"/>
            </a:xfrm>
          </p:grpSpPr>
          <p:sp>
            <p:nvSpPr>
              <p:cNvPr id="81059"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60"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61"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7" name="Group 30"/>
            <p:cNvGrpSpPr>
              <a:grpSpLocks/>
            </p:cNvGrpSpPr>
            <p:nvPr/>
          </p:nvGrpSpPr>
          <p:grpSpPr bwMode="auto">
            <a:xfrm flipV="1">
              <a:off x="3686" y="243"/>
              <a:ext cx="177" cy="66"/>
              <a:chOff x="2848" y="848"/>
              <a:chExt cx="140" cy="98"/>
            </a:xfrm>
          </p:grpSpPr>
          <p:sp>
            <p:nvSpPr>
              <p:cNvPr id="81056"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57"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58"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8" name="Group 34"/>
          <p:cNvGrpSpPr>
            <a:grpSpLocks/>
          </p:cNvGrpSpPr>
          <p:nvPr/>
        </p:nvGrpSpPr>
        <p:grpSpPr bwMode="auto">
          <a:xfrm>
            <a:off x="4324350" y="2214563"/>
            <a:ext cx="766763" cy="433387"/>
            <a:chOff x="3600" y="219"/>
            <a:chExt cx="360" cy="175"/>
          </a:xfrm>
        </p:grpSpPr>
        <p:sp>
          <p:nvSpPr>
            <p:cNvPr id="81036"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1037"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38"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39"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1040"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9" name="Group 40"/>
            <p:cNvGrpSpPr>
              <a:grpSpLocks/>
            </p:cNvGrpSpPr>
            <p:nvPr/>
          </p:nvGrpSpPr>
          <p:grpSpPr bwMode="auto">
            <a:xfrm>
              <a:off x="3686" y="244"/>
              <a:ext cx="177" cy="66"/>
              <a:chOff x="2848" y="848"/>
              <a:chExt cx="140" cy="98"/>
            </a:xfrm>
          </p:grpSpPr>
          <p:sp>
            <p:nvSpPr>
              <p:cNvPr id="81046"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47"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48"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0" name="Group 44"/>
            <p:cNvGrpSpPr>
              <a:grpSpLocks/>
            </p:cNvGrpSpPr>
            <p:nvPr/>
          </p:nvGrpSpPr>
          <p:grpSpPr bwMode="auto">
            <a:xfrm flipV="1">
              <a:off x="3686" y="243"/>
              <a:ext cx="177" cy="66"/>
              <a:chOff x="2848" y="848"/>
              <a:chExt cx="140" cy="98"/>
            </a:xfrm>
          </p:grpSpPr>
          <p:sp>
            <p:nvSpPr>
              <p:cNvPr id="81043"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44"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45"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11" name="Group 48"/>
          <p:cNvGrpSpPr>
            <a:grpSpLocks/>
          </p:cNvGrpSpPr>
          <p:nvPr/>
        </p:nvGrpSpPr>
        <p:grpSpPr bwMode="auto">
          <a:xfrm>
            <a:off x="2897188" y="2209800"/>
            <a:ext cx="766762" cy="433388"/>
            <a:chOff x="3600" y="219"/>
            <a:chExt cx="360" cy="175"/>
          </a:xfrm>
        </p:grpSpPr>
        <p:sp>
          <p:nvSpPr>
            <p:cNvPr id="81023"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1024"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25"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26"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1027"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2" name="Group 54"/>
            <p:cNvGrpSpPr>
              <a:grpSpLocks/>
            </p:cNvGrpSpPr>
            <p:nvPr/>
          </p:nvGrpSpPr>
          <p:grpSpPr bwMode="auto">
            <a:xfrm>
              <a:off x="3686" y="244"/>
              <a:ext cx="177" cy="66"/>
              <a:chOff x="2848" y="848"/>
              <a:chExt cx="140" cy="98"/>
            </a:xfrm>
          </p:grpSpPr>
          <p:sp>
            <p:nvSpPr>
              <p:cNvPr id="81033"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34"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35"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3" name="Group 58"/>
            <p:cNvGrpSpPr>
              <a:grpSpLocks/>
            </p:cNvGrpSpPr>
            <p:nvPr/>
          </p:nvGrpSpPr>
          <p:grpSpPr bwMode="auto">
            <a:xfrm flipV="1">
              <a:off x="3686" y="243"/>
              <a:ext cx="177" cy="66"/>
              <a:chOff x="2848" y="848"/>
              <a:chExt cx="140" cy="98"/>
            </a:xfrm>
          </p:grpSpPr>
          <p:sp>
            <p:nvSpPr>
              <p:cNvPr id="81030"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31"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32"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14" name="Group 62"/>
          <p:cNvGrpSpPr>
            <a:grpSpLocks/>
          </p:cNvGrpSpPr>
          <p:nvPr/>
        </p:nvGrpSpPr>
        <p:grpSpPr bwMode="auto">
          <a:xfrm>
            <a:off x="1377950" y="1503363"/>
            <a:ext cx="766763" cy="433387"/>
            <a:chOff x="589" y="1281"/>
            <a:chExt cx="483" cy="273"/>
          </a:xfrm>
        </p:grpSpPr>
        <p:sp>
          <p:nvSpPr>
            <p:cNvPr id="81010"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1011"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12"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13"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1014"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5" name="Group 68"/>
            <p:cNvGrpSpPr>
              <a:grpSpLocks/>
            </p:cNvGrpSpPr>
            <p:nvPr/>
          </p:nvGrpSpPr>
          <p:grpSpPr bwMode="auto">
            <a:xfrm>
              <a:off x="704" y="1320"/>
              <a:ext cx="238" cy="103"/>
              <a:chOff x="2848" y="848"/>
              <a:chExt cx="140" cy="98"/>
            </a:xfrm>
          </p:grpSpPr>
          <p:sp>
            <p:nvSpPr>
              <p:cNvPr id="81020"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21"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22"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6" name="Group 72"/>
            <p:cNvGrpSpPr>
              <a:grpSpLocks/>
            </p:cNvGrpSpPr>
            <p:nvPr/>
          </p:nvGrpSpPr>
          <p:grpSpPr bwMode="auto">
            <a:xfrm flipV="1">
              <a:off x="704" y="1318"/>
              <a:ext cx="238" cy="103"/>
              <a:chOff x="2848" y="848"/>
              <a:chExt cx="140" cy="98"/>
            </a:xfrm>
          </p:grpSpPr>
          <p:sp>
            <p:nvSpPr>
              <p:cNvPr id="81017"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18"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19"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80905" name="Line 76"/>
          <p:cNvSpPr>
            <a:spLocks noChangeShapeType="1"/>
          </p:cNvSpPr>
          <p:nvPr/>
        </p:nvSpPr>
        <p:spPr bwMode="auto">
          <a:xfrm>
            <a:off x="2147888" y="1746250"/>
            <a:ext cx="762000" cy="523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0906" name="Line 77"/>
          <p:cNvSpPr>
            <a:spLocks noChangeShapeType="1"/>
          </p:cNvSpPr>
          <p:nvPr/>
        </p:nvSpPr>
        <p:spPr bwMode="auto">
          <a:xfrm flipV="1">
            <a:off x="2195513" y="2451100"/>
            <a:ext cx="733425"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0907" name="Line 78"/>
          <p:cNvSpPr>
            <a:spLocks noChangeShapeType="1"/>
          </p:cNvSpPr>
          <p:nvPr/>
        </p:nvSpPr>
        <p:spPr bwMode="auto">
          <a:xfrm flipV="1">
            <a:off x="3662363" y="2451100"/>
            <a:ext cx="666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0908" name="Line 79"/>
          <p:cNvSpPr>
            <a:spLocks noChangeShapeType="1"/>
          </p:cNvSpPr>
          <p:nvPr/>
        </p:nvSpPr>
        <p:spPr bwMode="auto">
          <a:xfrm>
            <a:off x="3509963" y="2613025"/>
            <a:ext cx="561975" cy="657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0909" name="Line 80"/>
          <p:cNvSpPr>
            <a:spLocks noChangeShapeType="1"/>
          </p:cNvSpPr>
          <p:nvPr/>
        </p:nvSpPr>
        <p:spPr bwMode="auto">
          <a:xfrm>
            <a:off x="4767263" y="3489325"/>
            <a:ext cx="1038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0910" name="Line 81"/>
          <p:cNvSpPr>
            <a:spLocks noChangeShapeType="1"/>
          </p:cNvSpPr>
          <p:nvPr/>
        </p:nvSpPr>
        <p:spPr bwMode="auto">
          <a:xfrm>
            <a:off x="5053013" y="2565400"/>
            <a:ext cx="838200" cy="714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0911" name="Line 82"/>
          <p:cNvSpPr>
            <a:spLocks noChangeShapeType="1"/>
          </p:cNvSpPr>
          <p:nvPr/>
        </p:nvSpPr>
        <p:spPr bwMode="auto">
          <a:xfrm>
            <a:off x="6567488" y="3470275"/>
            <a:ext cx="701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0912" name="Text Box 84"/>
          <p:cNvSpPr txBox="1">
            <a:spLocks noChangeArrowheads="1"/>
          </p:cNvSpPr>
          <p:nvPr/>
        </p:nvSpPr>
        <p:spPr bwMode="auto">
          <a:xfrm>
            <a:off x="4152900" y="36480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R2</a:t>
            </a:r>
          </a:p>
        </p:txBody>
      </p:sp>
      <p:sp>
        <p:nvSpPr>
          <p:cNvPr id="80913" name="Text Box 85"/>
          <p:cNvSpPr txBox="1">
            <a:spLocks noChangeArrowheads="1"/>
          </p:cNvSpPr>
          <p:nvPr/>
        </p:nvSpPr>
        <p:spPr bwMode="auto">
          <a:xfrm>
            <a:off x="6075363" y="22685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0">
                <a:solidFill>
                  <a:srgbClr val="000000"/>
                </a:solidFill>
                <a:latin typeface="Arial" pitchFamily="34" charset="0"/>
              </a:rPr>
              <a:t>D</a:t>
            </a:r>
          </a:p>
        </p:txBody>
      </p:sp>
      <p:sp>
        <p:nvSpPr>
          <p:cNvPr id="80914" name="Text Box 86"/>
          <p:cNvSpPr txBox="1">
            <a:spLocks noChangeArrowheads="1"/>
          </p:cNvSpPr>
          <p:nvPr/>
        </p:nvSpPr>
        <p:spPr bwMode="auto">
          <a:xfrm>
            <a:off x="4538663" y="264636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R3</a:t>
            </a:r>
          </a:p>
        </p:txBody>
      </p:sp>
      <p:grpSp>
        <p:nvGrpSpPr>
          <p:cNvPr id="17" name="Group 88"/>
          <p:cNvGrpSpPr>
            <a:grpSpLocks/>
          </p:cNvGrpSpPr>
          <p:nvPr/>
        </p:nvGrpSpPr>
        <p:grpSpPr bwMode="auto">
          <a:xfrm>
            <a:off x="1423988" y="2449513"/>
            <a:ext cx="766762" cy="433387"/>
            <a:chOff x="589" y="1281"/>
            <a:chExt cx="483" cy="273"/>
          </a:xfrm>
        </p:grpSpPr>
        <p:sp>
          <p:nvSpPr>
            <p:cNvPr id="80997"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0998"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99"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00"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1001"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8" name="Group 94"/>
            <p:cNvGrpSpPr>
              <a:grpSpLocks/>
            </p:cNvGrpSpPr>
            <p:nvPr/>
          </p:nvGrpSpPr>
          <p:grpSpPr bwMode="auto">
            <a:xfrm>
              <a:off x="704" y="1320"/>
              <a:ext cx="238" cy="103"/>
              <a:chOff x="2848" y="848"/>
              <a:chExt cx="140" cy="98"/>
            </a:xfrm>
          </p:grpSpPr>
          <p:sp>
            <p:nvSpPr>
              <p:cNvPr id="81007"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08"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09"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9" name="Group 98"/>
            <p:cNvGrpSpPr>
              <a:grpSpLocks/>
            </p:cNvGrpSpPr>
            <p:nvPr/>
          </p:nvGrpSpPr>
          <p:grpSpPr bwMode="auto">
            <a:xfrm flipV="1">
              <a:off x="704" y="1318"/>
              <a:ext cx="238" cy="103"/>
              <a:chOff x="2848" y="848"/>
              <a:chExt cx="140" cy="98"/>
            </a:xfrm>
          </p:grpSpPr>
          <p:sp>
            <p:nvSpPr>
              <p:cNvPr id="81004"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05"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006"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80916" name="Text Box 102"/>
          <p:cNvSpPr txBox="1">
            <a:spLocks noChangeArrowheads="1"/>
          </p:cNvSpPr>
          <p:nvPr/>
        </p:nvSpPr>
        <p:spPr bwMode="auto">
          <a:xfrm>
            <a:off x="1616075" y="28829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R5</a:t>
            </a:r>
          </a:p>
        </p:txBody>
      </p:sp>
      <p:sp>
        <p:nvSpPr>
          <p:cNvPr id="80917" name="Line 106"/>
          <p:cNvSpPr>
            <a:spLocks noChangeShapeType="1"/>
          </p:cNvSpPr>
          <p:nvPr/>
        </p:nvSpPr>
        <p:spPr bwMode="auto">
          <a:xfrm>
            <a:off x="5095875" y="2441575"/>
            <a:ext cx="96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0918" name="Text Box 108"/>
          <p:cNvSpPr txBox="1">
            <a:spLocks noChangeArrowheads="1"/>
          </p:cNvSpPr>
          <p:nvPr/>
        </p:nvSpPr>
        <p:spPr bwMode="auto">
          <a:xfrm>
            <a:off x="7229475" y="32877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0">
                <a:solidFill>
                  <a:srgbClr val="000000"/>
                </a:solidFill>
                <a:latin typeface="Arial" pitchFamily="34" charset="0"/>
              </a:rPr>
              <a:t>A</a:t>
            </a:r>
          </a:p>
        </p:txBody>
      </p:sp>
      <p:sp>
        <p:nvSpPr>
          <p:cNvPr id="80919" name="Text Box 109"/>
          <p:cNvSpPr txBox="1">
            <a:spLocks noChangeArrowheads="1"/>
          </p:cNvSpPr>
          <p:nvPr/>
        </p:nvSpPr>
        <p:spPr bwMode="auto">
          <a:xfrm>
            <a:off x="1579563" y="19335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R6</a:t>
            </a:r>
          </a:p>
        </p:txBody>
      </p:sp>
      <p:sp>
        <p:nvSpPr>
          <p:cNvPr id="80920" name="Rectangle 147"/>
          <p:cNvSpPr>
            <a:spLocks noGrp="1" noChangeArrowheads="1"/>
          </p:cNvSpPr>
          <p:nvPr>
            <p:ph type="title"/>
          </p:nvPr>
        </p:nvSpPr>
        <p:spPr>
          <a:xfrm>
            <a:off x="523875" y="147638"/>
            <a:ext cx="7772400" cy="1143000"/>
          </a:xfrm>
        </p:spPr>
        <p:txBody>
          <a:bodyPr/>
          <a:lstStyle/>
          <a:p>
            <a:pPr>
              <a:defRPr/>
            </a:pPr>
            <a:r>
              <a:rPr lang="en-US">
                <a:ea typeface="ＭＳ Ｐゴシック" charset="0"/>
                <a:cs typeface="+mj-cs"/>
              </a:rPr>
              <a:t>MPLS versus IP paths</a:t>
            </a:r>
          </a:p>
        </p:txBody>
      </p:sp>
      <p:grpSp>
        <p:nvGrpSpPr>
          <p:cNvPr id="20" name="Group 62"/>
          <p:cNvGrpSpPr>
            <a:grpSpLocks/>
          </p:cNvGrpSpPr>
          <p:nvPr/>
        </p:nvGrpSpPr>
        <p:grpSpPr bwMode="auto">
          <a:xfrm>
            <a:off x="4325938" y="2212975"/>
            <a:ext cx="766762" cy="433388"/>
            <a:chOff x="589" y="1281"/>
            <a:chExt cx="483" cy="273"/>
          </a:xfrm>
        </p:grpSpPr>
        <p:sp>
          <p:nvSpPr>
            <p:cNvPr id="80984"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0985"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86"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87"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0988"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 name="Group 68"/>
            <p:cNvGrpSpPr>
              <a:grpSpLocks/>
            </p:cNvGrpSpPr>
            <p:nvPr/>
          </p:nvGrpSpPr>
          <p:grpSpPr bwMode="auto">
            <a:xfrm>
              <a:off x="704" y="1320"/>
              <a:ext cx="238" cy="103"/>
              <a:chOff x="2848" y="848"/>
              <a:chExt cx="140" cy="98"/>
            </a:xfrm>
          </p:grpSpPr>
          <p:sp>
            <p:nvSpPr>
              <p:cNvPr id="80994"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95"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96"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2" name="Group 72"/>
            <p:cNvGrpSpPr>
              <a:grpSpLocks/>
            </p:cNvGrpSpPr>
            <p:nvPr/>
          </p:nvGrpSpPr>
          <p:grpSpPr bwMode="auto">
            <a:xfrm flipV="1">
              <a:off x="704" y="1318"/>
              <a:ext cx="238" cy="103"/>
              <a:chOff x="2848" y="848"/>
              <a:chExt cx="140" cy="98"/>
            </a:xfrm>
          </p:grpSpPr>
          <p:sp>
            <p:nvSpPr>
              <p:cNvPr id="80991"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92"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93"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23" name="Group 62"/>
          <p:cNvGrpSpPr>
            <a:grpSpLocks/>
          </p:cNvGrpSpPr>
          <p:nvPr/>
        </p:nvGrpSpPr>
        <p:grpSpPr bwMode="auto">
          <a:xfrm>
            <a:off x="5800725" y="3238500"/>
            <a:ext cx="766763" cy="433388"/>
            <a:chOff x="589" y="1281"/>
            <a:chExt cx="483" cy="273"/>
          </a:xfrm>
        </p:grpSpPr>
        <p:sp>
          <p:nvSpPr>
            <p:cNvPr id="80971"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0972"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73"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74"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0975"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4" name="Group 68"/>
            <p:cNvGrpSpPr>
              <a:grpSpLocks/>
            </p:cNvGrpSpPr>
            <p:nvPr/>
          </p:nvGrpSpPr>
          <p:grpSpPr bwMode="auto">
            <a:xfrm>
              <a:off x="704" y="1320"/>
              <a:ext cx="238" cy="103"/>
              <a:chOff x="2848" y="848"/>
              <a:chExt cx="140" cy="98"/>
            </a:xfrm>
          </p:grpSpPr>
          <p:sp>
            <p:nvSpPr>
              <p:cNvPr id="80981"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82"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83"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5" name="Group 72"/>
            <p:cNvGrpSpPr>
              <a:grpSpLocks/>
            </p:cNvGrpSpPr>
            <p:nvPr/>
          </p:nvGrpSpPr>
          <p:grpSpPr bwMode="auto">
            <a:xfrm flipV="1">
              <a:off x="704" y="1318"/>
              <a:ext cx="238" cy="103"/>
              <a:chOff x="2848" y="848"/>
              <a:chExt cx="140" cy="98"/>
            </a:xfrm>
          </p:grpSpPr>
          <p:sp>
            <p:nvSpPr>
              <p:cNvPr id="80978"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79"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80"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26" name="Group 62"/>
          <p:cNvGrpSpPr>
            <a:grpSpLocks/>
          </p:cNvGrpSpPr>
          <p:nvPr/>
        </p:nvGrpSpPr>
        <p:grpSpPr bwMode="auto">
          <a:xfrm>
            <a:off x="2894013" y="2206625"/>
            <a:ext cx="766762" cy="433388"/>
            <a:chOff x="589" y="1281"/>
            <a:chExt cx="483" cy="273"/>
          </a:xfrm>
        </p:grpSpPr>
        <p:sp>
          <p:nvSpPr>
            <p:cNvPr id="80958"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0959"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60"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61"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0962"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7" name="Group 68"/>
            <p:cNvGrpSpPr>
              <a:grpSpLocks/>
            </p:cNvGrpSpPr>
            <p:nvPr/>
          </p:nvGrpSpPr>
          <p:grpSpPr bwMode="auto">
            <a:xfrm>
              <a:off x="704" y="1320"/>
              <a:ext cx="238" cy="103"/>
              <a:chOff x="2848" y="848"/>
              <a:chExt cx="140" cy="98"/>
            </a:xfrm>
          </p:grpSpPr>
          <p:sp>
            <p:nvSpPr>
              <p:cNvPr id="80968"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69"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70"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8" name="Group 72"/>
            <p:cNvGrpSpPr>
              <a:grpSpLocks/>
            </p:cNvGrpSpPr>
            <p:nvPr/>
          </p:nvGrpSpPr>
          <p:grpSpPr bwMode="auto">
            <a:xfrm flipV="1">
              <a:off x="704" y="1318"/>
              <a:ext cx="238" cy="103"/>
              <a:chOff x="2848" y="848"/>
              <a:chExt cx="140" cy="98"/>
            </a:xfrm>
          </p:grpSpPr>
          <p:sp>
            <p:nvSpPr>
              <p:cNvPr id="80965"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66"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67"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29" name="Group 62"/>
          <p:cNvGrpSpPr>
            <a:grpSpLocks/>
          </p:cNvGrpSpPr>
          <p:nvPr/>
        </p:nvGrpSpPr>
        <p:grpSpPr bwMode="auto">
          <a:xfrm>
            <a:off x="3975100" y="3230563"/>
            <a:ext cx="766763" cy="433387"/>
            <a:chOff x="589" y="1281"/>
            <a:chExt cx="483" cy="273"/>
          </a:xfrm>
        </p:grpSpPr>
        <p:sp>
          <p:nvSpPr>
            <p:cNvPr id="80945"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0946"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47"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48"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0949"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30" name="Group 68"/>
            <p:cNvGrpSpPr>
              <a:grpSpLocks/>
            </p:cNvGrpSpPr>
            <p:nvPr/>
          </p:nvGrpSpPr>
          <p:grpSpPr bwMode="auto">
            <a:xfrm>
              <a:off x="704" y="1320"/>
              <a:ext cx="238" cy="103"/>
              <a:chOff x="2848" y="848"/>
              <a:chExt cx="140" cy="98"/>
            </a:xfrm>
          </p:grpSpPr>
          <p:sp>
            <p:nvSpPr>
              <p:cNvPr id="80955"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56"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57"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31" name="Group 72"/>
            <p:cNvGrpSpPr>
              <a:grpSpLocks/>
            </p:cNvGrpSpPr>
            <p:nvPr/>
          </p:nvGrpSpPr>
          <p:grpSpPr bwMode="auto">
            <a:xfrm flipV="1">
              <a:off x="704" y="1318"/>
              <a:ext cx="238" cy="103"/>
              <a:chOff x="2848" y="848"/>
              <a:chExt cx="140" cy="98"/>
            </a:xfrm>
          </p:grpSpPr>
          <p:sp>
            <p:nvSpPr>
              <p:cNvPr id="80952"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53"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54"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192540" name="Freeform 1"/>
          <p:cNvSpPr>
            <a:spLocks/>
          </p:cNvSpPr>
          <p:nvPr/>
        </p:nvSpPr>
        <p:spPr bwMode="auto">
          <a:xfrm>
            <a:off x="2205038" y="1644650"/>
            <a:ext cx="4927600" cy="1717675"/>
          </a:xfrm>
          <a:custGeom>
            <a:avLst/>
            <a:gdLst>
              <a:gd name="T0" fmla="*/ 0 w 4927600"/>
              <a:gd name="T1" fmla="*/ 0 h 1717040"/>
              <a:gd name="T2" fmla="*/ 1219200 w 4927600"/>
              <a:gd name="T3" fmla="*/ 732333 h 1717040"/>
              <a:gd name="T4" fmla="*/ 2092960 w 4927600"/>
              <a:gd name="T5" fmla="*/ 1718945 h 1717040"/>
              <a:gd name="T6" fmla="*/ 4927600 w 4927600"/>
              <a:gd name="T7" fmla="*/ 1718945 h 17170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7600" h="1717040">
                <a:moveTo>
                  <a:pt x="0" y="0"/>
                </a:moveTo>
                <a:lnTo>
                  <a:pt x="1219200" y="731520"/>
                </a:lnTo>
                <a:lnTo>
                  <a:pt x="2092960" y="1717040"/>
                </a:lnTo>
                <a:lnTo>
                  <a:pt x="4927600" y="1717040"/>
                </a:lnTo>
              </a:path>
            </a:pathLst>
          </a:custGeom>
          <a:noFill/>
          <a:ln w="38100" cap="flat" cmpd="sng">
            <a:solidFill>
              <a:srgbClr val="0070C0"/>
            </a:solidFill>
            <a:prstDash val="solid"/>
            <a:round/>
            <a:headEnd type="none" w="med" len="med"/>
            <a:tailEnd type="triangle" w="med" len="med"/>
          </a:ln>
          <a:effectLst/>
        </p:spPr>
        <p:txBody>
          <a:bodyPr wrap="none"/>
          <a:lstStyle/>
          <a:p>
            <a:endParaRPr lang="en-US"/>
          </a:p>
        </p:txBody>
      </p:sp>
      <p:sp>
        <p:nvSpPr>
          <p:cNvPr id="192541" name="Freeform 149"/>
          <p:cNvSpPr>
            <a:spLocks/>
          </p:cNvSpPr>
          <p:nvPr/>
        </p:nvSpPr>
        <p:spPr bwMode="auto">
          <a:xfrm>
            <a:off x="2052638" y="2528888"/>
            <a:ext cx="5038725" cy="1036637"/>
          </a:xfrm>
          <a:custGeom>
            <a:avLst/>
            <a:gdLst>
              <a:gd name="T0" fmla="*/ 0 w 5039360"/>
              <a:gd name="T1" fmla="*/ 376265 h 1036320"/>
              <a:gd name="T2" fmla="*/ 1249209 w 5039360"/>
              <a:gd name="T3" fmla="*/ 0 h 1036320"/>
              <a:gd name="T4" fmla="*/ 2203886 w 5039360"/>
              <a:gd name="T5" fmla="*/ 1037271 h 1036320"/>
              <a:gd name="T6" fmla="*/ 5037455 w 5039360"/>
              <a:gd name="T7" fmla="*/ 1037271 h 1036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9360" h="1036320">
                <a:moveTo>
                  <a:pt x="0" y="375920"/>
                </a:moveTo>
                <a:lnTo>
                  <a:pt x="1249680" y="0"/>
                </a:lnTo>
                <a:lnTo>
                  <a:pt x="2204720" y="1036320"/>
                </a:lnTo>
                <a:lnTo>
                  <a:pt x="5039360" y="1036320"/>
                </a:lnTo>
              </a:path>
            </a:pathLst>
          </a:custGeom>
          <a:noFill/>
          <a:ln w="38100" cap="flat" cmpd="sng">
            <a:solidFill>
              <a:srgbClr val="00B050"/>
            </a:solidFill>
            <a:prstDash val="solid"/>
            <a:round/>
            <a:headEnd type="none" w="med" len="med"/>
            <a:tailEnd type="triangle" w="med" len="med"/>
          </a:ln>
          <a:effectLst/>
        </p:spPr>
        <p:txBody>
          <a:bodyPr wrap="none"/>
          <a:lstStyle/>
          <a:p>
            <a:endParaRPr lang="en-US"/>
          </a:p>
        </p:txBody>
      </p:sp>
      <p:grpSp>
        <p:nvGrpSpPr>
          <p:cNvPr id="80896" name="Group 62"/>
          <p:cNvGrpSpPr>
            <a:grpSpLocks/>
          </p:cNvGrpSpPr>
          <p:nvPr/>
        </p:nvGrpSpPr>
        <p:grpSpPr bwMode="auto">
          <a:xfrm>
            <a:off x="6699250" y="4375150"/>
            <a:ext cx="766763" cy="433388"/>
            <a:chOff x="589" y="1281"/>
            <a:chExt cx="483" cy="273"/>
          </a:xfrm>
        </p:grpSpPr>
        <p:sp>
          <p:nvSpPr>
            <p:cNvPr id="80932"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0933"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34"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35"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0936"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80897" name="Group 68"/>
            <p:cNvGrpSpPr>
              <a:grpSpLocks/>
            </p:cNvGrpSpPr>
            <p:nvPr/>
          </p:nvGrpSpPr>
          <p:grpSpPr bwMode="auto">
            <a:xfrm>
              <a:off x="704" y="1320"/>
              <a:ext cx="238" cy="103"/>
              <a:chOff x="2848" y="848"/>
              <a:chExt cx="140" cy="98"/>
            </a:xfrm>
          </p:grpSpPr>
          <p:sp>
            <p:nvSpPr>
              <p:cNvPr id="80942"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43"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44"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80900" name="Group 72"/>
            <p:cNvGrpSpPr>
              <a:grpSpLocks/>
            </p:cNvGrpSpPr>
            <p:nvPr/>
          </p:nvGrpSpPr>
          <p:grpSpPr bwMode="auto">
            <a:xfrm flipV="1">
              <a:off x="704" y="1318"/>
              <a:ext cx="238" cy="103"/>
              <a:chOff x="2848" y="848"/>
              <a:chExt cx="140" cy="98"/>
            </a:xfrm>
          </p:grpSpPr>
          <p:sp>
            <p:nvSpPr>
              <p:cNvPr id="80939"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40"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0941"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192543" name="TextBox 2"/>
          <p:cNvSpPr txBox="1">
            <a:spLocks noChangeArrowheads="1"/>
          </p:cNvSpPr>
          <p:nvPr/>
        </p:nvSpPr>
        <p:spPr bwMode="auto">
          <a:xfrm>
            <a:off x="7464425" y="4413250"/>
            <a:ext cx="1060450" cy="368300"/>
          </a:xfrm>
          <a:prstGeom prst="rect">
            <a:avLst/>
          </a:prstGeom>
          <a:noFill/>
          <a:ln w="9525">
            <a:noFill/>
            <a:miter lim="800000"/>
            <a:headEnd/>
            <a:tailEnd/>
          </a:ln>
        </p:spPr>
        <p:txBody>
          <a:bodyPr wrap="none">
            <a:spAutoFit/>
          </a:bodyPr>
          <a:lstStyle/>
          <a:p>
            <a:r>
              <a:rPr lang="en-US">
                <a:solidFill>
                  <a:srgbClr val="000000"/>
                </a:solidFill>
                <a:latin typeface="Arial" pitchFamily="34" charset="0"/>
                <a:cs typeface="Arial" pitchFamily="34" charset="0"/>
              </a:rPr>
              <a:t>IP router</a:t>
            </a:r>
          </a:p>
        </p:txBody>
      </p:sp>
      <p:sp>
        <p:nvSpPr>
          <p:cNvPr id="192544" name="Rectangle 3"/>
          <p:cNvSpPr txBox="1">
            <a:spLocks noChangeArrowheads="1"/>
          </p:cNvSpPr>
          <p:nvPr/>
        </p:nvSpPr>
        <p:spPr bwMode="auto">
          <a:xfrm>
            <a:off x="533400" y="4175125"/>
            <a:ext cx="6196013" cy="2292350"/>
          </a:xfrm>
          <a:prstGeom prst="rect">
            <a:avLst/>
          </a:prstGeom>
          <a:noFill/>
          <a:ln w="9525">
            <a:noFill/>
            <a:miter lim="800000"/>
            <a:headEnd/>
            <a:tailEnd/>
          </a:ln>
        </p:spPr>
        <p:txBody>
          <a:bodyPr/>
          <a:lstStyle/>
          <a:p>
            <a:pPr marL="342900" indent="-342900">
              <a:lnSpc>
                <a:spcPct val="85000"/>
              </a:lnSpc>
              <a:spcBef>
                <a:spcPct val="20000"/>
              </a:spcBef>
              <a:buClr>
                <a:srgbClr val="000099"/>
              </a:buClr>
              <a:buSzPct val="65000"/>
              <a:buFont typeface="Wingdings" pitchFamily="2" charset="2"/>
              <a:buChar char="v"/>
            </a:pPr>
            <a:r>
              <a:rPr lang="en-US" sz="2800">
                <a:solidFill>
                  <a:srgbClr val="CC0000"/>
                </a:solidFill>
                <a:latin typeface="Gill Sans MT" pitchFamily="34" charset="0"/>
              </a:rPr>
              <a:t>IP routing: </a:t>
            </a:r>
            <a:r>
              <a:rPr lang="en-US" sz="2800">
                <a:solidFill>
                  <a:srgbClr val="000000"/>
                </a:solidFill>
                <a:latin typeface="Gill Sans MT" pitchFamily="34" charset="0"/>
              </a:rPr>
              <a:t>path to destination determined by destination address alone</a:t>
            </a:r>
          </a:p>
        </p:txBody>
      </p:sp>
      <p:pic>
        <p:nvPicPr>
          <p:cNvPr id="192545" name="Picture 21" descr="underline_base"/>
          <p:cNvPicPr>
            <a:picLocks noChangeArrowheads="1"/>
          </p:cNvPicPr>
          <p:nvPr/>
        </p:nvPicPr>
        <p:blipFill>
          <a:blip r:embed="rId3" cstate="print"/>
          <a:srcRect/>
          <a:stretch>
            <a:fillRect/>
          </a:stretch>
        </p:blipFill>
        <p:spPr bwMode="auto">
          <a:xfrm>
            <a:off x="576263" y="960438"/>
            <a:ext cx="5027612" cy="173037"/>
          </a:xfrm>
          <a:prstGeom prst="rect">
            <a:avLst/>
          </a:prstGeom>
          <a:noFill/>
          <a:ln w="9525">
            <a:noFill/>
            <a:miter lim="800000"/>
            <a:headEnd/>
            <a:tailEnd/>
          </a:ln>
        </p:spPr>
      </p:pic>
      <p:sp>
        <p:nvSpPr>
          <p:cNvPr id="80931" name="Text Box 87"/>
          <p:cNvSpPr txBox="1">
            <a:spLocks noChangeArrowheads="1"/>
          </p:cNvSpPr>
          <p:nvPr/>
        </p:nvSpPr>
        <p:spPr bwMode="auto">
          <a:xfrm>
            <a:off x="2874963" y="258445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81923" name="Slide Number Placeholder 4"/>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8CF9A7D9-A815-4F56-932F-E6A6196A36E6}" type="slidenum">
              <a:rPr lang="en-US">
                <a:solidFill>
                  <a:srgbClr val="000000"/>
                </a:solidFill>
              </a:rPr>
              <a:pPr/>
              <a:t>7</a:t>
            </a:fld>
            <a:endParaRPr lang="en-US">
              <a:solidFill>
                <a:srgbClr val="000000"/>
              </a:solidFill>
            </a:endParaRPr>
          </a:p>
        </p:txBody>
      </p:sp>
      <p:grpSp>
        <p:nvGrpSpPr>
          <p:cNvPr id="2" name="Group 6"/>
          <p:cNvGrpSpPr>
            <a:grpSpLocks/>
          </p:cNvGrpSpPr>
          <p:nvPr/>
        </p:nvGrpSpPr>
        <p:grpSpPr bwMode="auto">
          <a:xfrm>
            <a:off x="5795963" y="3236913"/>
            <a:ext cx="766762" cy="433387"/>
            <a:chOff x="3600" y="219"/>
            <a:chExt cx="360" cy="175"/>
          </a:xfrm>
        </p:grpSpPr>
        <p:sp>
          <p:nvSpPr>
            <p:cNvPr id="82049"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2050"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51"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52"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2053"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3" name="Group 12"/>
            <p:cNvGrpSpPr>
              <a:grpSpLocks/>
            </p:cNvGrpSpPr>
            <p:nvPr/>
          </p:nvGrpSpPr>
          <p:grpSpPr bwMode="auto">
            <a:xfrm>
              <a:off x="3686" y="244"/>
              <a:ext cx="177" cy="66"/>
              <a:chOff x="2848" y="848"/>
              <a:chExt cx="140" cy="98"/>
            </a:xfrm>
          </p:grpSpPr>
          <p:sp>
            <p:nvSpPr>
              <p:cNvPr id="82059"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60"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61"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4" name="Group 16"/>
            <p:cNvGrpSpPr>
              <a:grpSpLocks/>
            </p:cNvGrpSpPr>
            <p:nvPr/>
          </p:nvGrpSpPr>
          <p:grpSpPr bwMode="auto">
            <a:xfrm flipV="1">
              <a:off x="3686" y="243"/>
              <a:ext cx="177" cy="66"/>
              <a:chOff x="2848" y="848"/>
              <a:chExt cx="140" cy="98"/>
            </a:xfrm>
          </p:grpSpPr>
          <p:sp>
            <p:nvSpPr>
              <p:cNvPr id="82056"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57"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58"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5" name="Group 20"/>
          <p:cNvGrpSpPr>
            <a:grpSpLocks/>
          </p:cNvGrpSpPr>
          <p:nvPr/>
        </p:nvGrpSpPr>
        <p:grpSpPr bwMode="auto">
          <a:xfrm>
            <a:off x="3970338" y="3232150"/>
            <a:ext cx="766762" cy="433388"/>
            <a:chOff x="3600" y="219"/>
            <a:chExt cx="360" cy="175"/>
          </a:xfrm>
        </p:grpSpPr>
        <p:sp>
          <p:nvSpPr>
            <p:cNvPr id="82036"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2037"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38"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39"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2040"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6" name="Group 26"/>
            <p:cNvGrpSpPr>
              <a:grpSpLocks/>
            </p:cNvGrpSpPr>
            <p:nvPr/>
          </p:nvGrpSpPr>
          <p:grpSpPr bwMode="auto">
            <a:xfrm>
              <a:off x="3686" y="244"/>
              <a:ext cx="177" cy="66"/>
              <a:chOff x="2848" y="848"/>
              <a:chExt cx="140" cy="98"/>
            </a:xfrm>
          </p:grpSpPr>
          <p:sp>
            <p:nvSpPr>
              <p:cNvPr id="82046"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47"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48"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7" name="Group 30"/>
            <p:cNvGrpSpPr>
              <a:grpSpLocks/>
            </p:cNvGrpSpPr>
            <p:nvPr/>
          </p:nvGrpSpPr>
          <p:grpSpPr bwMode="auto">
            <a:xfrm flipV="1">
              <a:off x="3686" y="243"/>
              <a:ext cx="177" cy="66"/>
              <a:chOff x="2848" y="848"/>
              <a:chExt cx="140" cy="98"/>
            </a:xfrm>
          </p:grpSpPr>
          <p:sp>
            <p:nvSpPr>
              <p:cNvPr id="82043"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44"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45"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8" name="Group 34"/>
          <p:cNvGrpSpPr>
            <a:grpSpLocks/>
          </p:cNvGrpSpPr>
          <p:nvPr/>
        </p:nvGrpSpPr>
        <p:grpSpPr bwMode="auto">
          <a:xfrm>
            <a:off x="4324350" y="2214563"/>
            <a:ext cx="766763" cy="433387"/>
            <a:chOff x="3600" y="219"/>
            <a:chExt cx="360" cy="175"/>
          </a:xfrm>
        </p:grpSpPr>
        <p:sp>
          <p:nvSpPr>
            <p:cNvPr id="82023"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2024"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25"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26"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2027"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9" name="Group 40"/>
            <p:cNvGrpSpPr>
              <a:grpSpLocks/>
            </p:cNvGrpSpPr>
            <p:nvPr/>
          </p:nvGrpSpPr>
          <p:grpSpPr bwMode="auto">
            <a:xfrm>
              <a:off x="3686" y="244"/>
              <a:ext cx="177" cy="66"/>
              <a:chOff x="2848" y="848"/>
              <a:chExt cx="140" cy="98"/>
            </a:xfrm>
          </p:grpSpPr>
          <p:sp>
            <p:nvSpPr>
              <p:cNvPr id="82033"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34"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35"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0" name="Group 44"/>
            <p:cNvGrpSpPr>
              <a:grpSpLocks/>
            </p:cNvGrpSpPr>
            <p:nvPr/>
          </p:nvGrpSpPr>
          <p:grpSpPr bwMode="auto">
            <a:xfrm flipV="1">
              <a:off x="3686" y="243"/>
              <a:ext cx="177" cy="66"/>
              <a:chOff x="2848" y="848"/>
              <a:chExt cx="140" cy="98"/>
            </a:xfrm>
          </p:grpSpPr>
          <p:sp>
            <p:nvSpPr>
              <p:cNvPr id="82030"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31"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32"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11" name="Group 48"/>
          <p:cNvGrpSpPr>
            <a:grpSpLocks/>
          </p:cNvGrpSpPr>
          <p:nvPr/>
        </p:nvGrpSpPr>
        <p:grpSpPr bwMode="auto">
          <a:xfrm>
            <a:off x="2897188" y="2209800"/>
            <a:ext cx="766762" cy="433388"/>
            <a:chOff x="3600" y="219"/>
            <a:chExt cx="360" cy="175"/>
          </a:xfrm>
        </p:grpSpPr>
        <p:sp>
          <p:nvSpPr>
            <p:cNvPr id="82010"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2011"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12"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13"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2014"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2" name="Group 54"/>
            <p:cNvGrpSpPr>
              <a:grpSpLocks/>
            </p:cNvGrpSpPr>
            <p:nvPr/>
          </p:nvGrpSpPr>
          <p:grpSpPr bwMode="auto">
            <a:xfrm>
              <a:off x="3686" y="244"/>
              <a:ext cx="177" cy="66"/>
              <a:chOff x="2848" y="848"/>
              <a:chExt cx="140" cy="98"/>
            </a:xfrm>
          </p:grpSpPr>
          <p:sp>
            <p:nvSpPr>
              <p:cNvPr id="82020"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21"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22"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3" name="Group 58"/>
            <p:cNvGrpSpPr>
              <a:grpSpLocks/>
            </p:cNvGrpSpPr>
            <p:nvPr/>
          </p:nvGrpSpPr>
          <p:grpSpPr bwMode="auto">
            <a:xfrm flipV="1">
              <a:off x="3686" y="243"/>
              <a:ext cx="177" cy="66"/>
              <a:chOff x="2848" y="848"/>
              <a:chExt cx="140" cy="98"/>
            </a:xfrm>
          </p:grpSpPr>
          <p:sp>
            <p:nvSpPr>
              <p:cNvPr id="82017"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18"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19"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14" name="Group 62"/>
          <p:cNvGrpSpPr>
            <a:grpSpLocks/>
          </p:cNvGrpSpPr>
          <p:nvPr/>
        </p:nvGrpSpPr>
        <p:grpSpPr bwMode="auto">
          <a:xfrm>
            <a:off x="1377950" y="1503363"/>
            <a:ext cx="766763" cy="433387"/>
            <a:chOff x="589" y="1281"/>
            <a:chExt cx="483" cy="273"/>
          </a:xfrm>
        </p:grpSpPr>
        <p:sp>
          <p:nvSpPr>
            <p:cNvPr id="81997"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1998"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99"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00"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2001"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5" name="Group 68"/>
            <p:cNvGrpSpPr>
              <a:grpSpLocks/>
            </p:cNvGrpSpPr>
            <p:nvPr/>
          </p:nvGrpSpPr>
          <p:grpSpPr bwMode="auto">
            <a:xfrm>
              <a:off x="704" y="1320"/>
              <a:ext cx="238" cy="103"/>
              <a:chOff x="2848" y="848"/>
              <a:chExt cx="140" cy="98"/>
            </a:xfrm>
          </p:grpSpPr>
          <p:sp>
            <p:nvSpPr>
              <p:cNvPr id="82007"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08"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09"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6" name="Group 72"/>
            <p:cNvGrpSpPr>
              <a:grpSpLocks/>
            </p:cNvGrpSpPr>
            <p:nvPr/>
          </p:nvGrpSpPr>
          <p:grpSpPr bwMode="auto">
            <a:xfrm flipV="1">
              <a:off x="704" y="1318"/>
              <a:ext cx="238" cy="103"/>
              <a:chOff x="2848" y="848"/>
              <a:chExt cx="140" cy="98"/>
            </a:xfrm>
          </p:grpSpPr>
          <p:sp>
            <p:nvSpPr>
              <p:cNvPr id="82004"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05"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006"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81929" name="Line 76"/>
          <p:cNvSpPr>
            <a:spLocks noChangeShapeType="1"/>
          </p:cNvSpPr>
          <p:nvPr/>
        </p:nvSpPr>
        <p:spPr bwMode="auto">
          <a:xfrm>
            <a:off x="2147888" y="1746250"/>
            <a:ext cx="762000" cy="523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30" name="Line 77"/>
          <p:cNvSpPr>
            <a:spLocks noChangeShapeType="1"/>
          </p:cNvSpPr>
          <p:nvPr/>
        </p:nvSpPr>
        <p:spPr bwMode="auto">
          <a:xfrm flipV="1">
            <a:off x="2195513" y="2451100"/>
            <a:ext cx="733425"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31" name="Line 78"/>
          <p:cNvSpPr>
            <a:spLocks noChangeShapeType="1"/>
          </p:cNvSpPr>
          <p:nvPr/>
        </p:nvSpPr>
        <p:spPr bwMode="auto">
          <a:xfrm flipV="1">
            <a:off x="3662363" y="2451100"/>
            <a:ext cx="666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32" name="Line 79"/>
          <p:cNvSpPr>
            <a:spLocks noChangeShapeType="1"/>
          </p:cNvSpPr>
          <p:nvPr/>
        </p:nvSpPr>
        <p:spPr bwMode="auto">
          <a:xfrm>
            <a:off x="3509963" y="2613025"/>
            <a:ext cx="561975" cy="657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33" name="Line 80"/>
          <p:cNvSpPr>
            <a:spLocks noChangeShapeType="1"/>
          </p:cNvSpPr>
          <p:nvPr/>
        </p:nvSpPr>
        <p:spPr bwMode="auto">
          <a:xfrm>
            <a:off x="4767263" y="3489325"/>
            <a:ext cx="1038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34" name="Line 81"/>
          <p:cNvSpPr>
            <a:spLocks noChangeShapeType="1"/>
          </p:cNvSpPr>
          <p:nvPr/>
        </p:nvSpPr>
        <p:spPr bwMode="auto">
          <a:xfrm>
            <a:off x="5053013" y="2565400"/>
            <a:ext cx="838200" cy="714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35" name="Line 82"/>
          <p:cNvSpPr>
            <a:spLocks noChangeShapeType="1"/>
          </p:cNvSpPr>
          <p:nvPr/>
        </p:nvSpPr>
        <p:spPr bwMode="auto">
          <a:xfrm>
            <a:off x="6567488" y="3470275"/>
            <a:ext cx="701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36" name="Text Box 84"/>
          <p:cNvSpPr txBox="1">
            <a:spLocks noChangeArrowheads="1"/>
          </p:cNvSpPr>
          <p:nvPr/>
        </p:nvSpPr>
        <p:spPr bwMode="auto">
          <a:xfrm>
            <a:off x="4152900" y="36480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R2</a:t>
            </a:r>
          </a:p>
        </p:txBody>
      </p:sp>
      <p:sp>
        <p:nvSpPr>
          <p:cNvPr id="81937" name="Text Box 85"/>
          <p:cNvSpPr txBox="1">
            <a:spLocks noChangeArrowheads="1"/>
          </p:cNvSpPr>
          <p:nvPr/>
        </p:nvSpPr>
        <p:spPr bwMode="auto">
          <a:xfrm>
            <a:off x="6075363" y="22685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0">
                <a:solidFill>
                  <a:srgbClr val="000000"/>
                </a:solidFill>
                <a:latin typeface="Arial" pitchFamily="34" charset="0"/>
              </a:rPr>
              <a:t>D</a:t>
            </a:r>
          </a:p>
        </p:txBody>
      </p:sp>
      <p:sp>
        <p:nvSpPr>
          <p:cNvPr id="81938" name="Text Box 86"/>
          <p:cNvSpPr txBox="1">
            <a:spLocks noChangeArrowheads="1"/>
          </p:cNvSpPr>
          <p:nvPr/>
        </p:nvSpPr>
        <p:spPr bwMode="auto">
          <a:xfrm>
            <a:off x="4538663" y="264636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R3</a:t>
            </a:r>
          </a:p>
        </p:txBody>
      </p:sp>
      <p:sp>
        <p:nvSpPr>
          <p:cNvPr id="81939" name="Text Box 87"/>
          <p:cNvSpPr txBox="1">
            <a:spLocks noChangeArrowheads="1"/>
          </p:cNvSpPr>
          <p:nvPr/>
        </p:nvSpPr>
        <p:spPr bwMode="auto">
          <a:xfrm>
            <a:off x="2874963" y="258445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R4</a:t>
            </a:r>
          </a:p>
        </p:txBody>
      </p:sp>
      <p:grpSp>
        <p:nvGrpSpPr>
          <p:cNvPr id="17" name="Group 88"/>
          <p:cNvGrpSpPr>
            <a:grpSpLocks/>
          </p:cNvGrpSpPr>
          <p:nvPr/>
        </p:nvGrpSpPr>
        <p:grpSpPr bwMode="auto">
          <a:xfrm>
            <a:off x="1423988" y="2449513"/>
            <a:ext cx="766762" cy="433387"/>
            <a:chOff x="589" y="1281"/>
            <a:chExt cx="483" cy="273"/>
          </a:xfrm>
        </p:grpSpPr>
        <p:sp>
          <p:nvSpPr>
            <p:cNvPr id="81984"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1985"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86"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87"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1988"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8" name="Group 94"/>
            <p:cNvGrpSpPr>
              <a:grpSpLocks/>
            </p:cNvGrpSpPr>
            <p:nvPr/>
          </p:nvGrpSpPr>
          <p:grpSpPr bwMode="auto">
            <a:xfrm>
              <a:off x="704" y="1320"/>
              <a:ext cx="238" cy="103"/>
              <a:chOff x="2848" y="848"/>
              <a:chExt cx="140" cy="98"/>
            </a:xfrm>
          </p:grpSpPr>
          <p:sp>
            <p:nvSpPr>
              <p:cNvPr id="81994"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95"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96"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9" name="Group 98"/>
            <p:cNvGrpSpPr>
              <a:grpSpLocks/>
            </p:cNvGrpSpPr>
            <p:nvPr/>
          </p:nvGrpSpPr>
          <p:grpSpPr bwMode="auto">
            <a:xfrm flipV="1">
              <a:off x="704" y="1318"/>
              <a:ext cx="238" cy="103"/>
              <a:chOff x="2848" y="848"/>
              <a:chExt cx="140" cy="98"/>
            </a:xfrm>
          </p:grpSpPr>
          <p:sp>
            <p:nvSpPr>
              <p:cNvPr id="81991"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92"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93"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81941" name="Text Box 102"/>
          <p:cNvSpPr txBox="1">
            <a:spLocks noChangeArrowheads="1"/>
          </p:cNvSpPr>
          <p:nvPr/>
        </p:nvSpPr>
        <p:spPr bwMode="auto">
          <a:xfrm>
            <a:off x="1616075" y="28829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R5</a:t>
            </a:r>
          </a:p>
        </p:txBody>
      </p:sp>
      <p:sp>
        <p:nvSpPr>
          <p:cNvPr id="81942" name="Line 106"/>
          <p:cNvSpPr>
            <a:spLocks noChangeShapeType="1"/>
          </p:cNvSpPr>
          <p:nvPr/>
        </p:nvSpPr>
        <p:spPr bwMode="auto">
          <a:xfrm>
            <a:off x="5095875" y="2441575"/>
            <a:ext cx="96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43" name="Text Box 108"/>
          <p:cNvSpPr txBox="1">
            <a:spLocks noChangeArrowheads="1"/>
          </p:cNvSpPr>
          <p:nvPr/>
        </p:nvSpPr>
        <p:spPr bwMode="auto">
          <a:xfrm>
            <a:off x="7229475" y="32877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0">
                <a:solidFill>
                  <a:srgbClr val="000000"/>
                </a:solidFill>
                <a:latin typeface="Arial" pitchFamily="34" charset="0"/>
              </a:rPr>
              <a:t>A</a:t>
            </a:r>
          </a:p>
        </p:txBody>
      </p:sp>
      <p:sp>
        <p:nvSpPr>
          <p:cNvPr id="81944" name="Text Box 109"/>
          <p:cNvSpPr txBox="1">
            <a:spLocks noChangeArrowheads="1"/>
          </p:cNvSpPr>
          <p:nvPr/>
        </p:nvSpPr>
        <p:spPr bwMode="auto">
          <a:xfrm>
            <a:off x="1579563" y="19335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R6</a:t>
            </a:r>
          </a:p>
        </p:txBody>
      </p:sp>
      <p:sp>
        <p:nvSpPr>
          <p:cNvPr id="81945" name="Rectangle 147"/>
          <p:cNvSpPr>
            <a:spLocks noGrp="1" noChangeArrowheads="1"/>
          </p:cNvSpPr>
          <p:nvPr>
            <p:ph type="title"/>
          </p:nvPr>
        </p:nvSpPr>
        <p:spPr>
          <a:xfrm>
            <a:off x="523875" y="147638"/>
            <a:ext cx="7772400" cy="1143000"/>
          </a:xfrm>
        </p:spPr>
        <p:txBody>
          <a:bodyPr/>
          <a:lstStyle/>
          <a:p>
            <a:pPr>
              <a:defRPr/>
            </a:pPr>
            <a:r>
              <a:rPr lang="en-US">
                <a:ea typeface="ＭＳ Ｐゴシック" charset="0"/>
                <a:cs typeface="+mj-cs"/>
              </a:rPr>
              <a:t>MPLS versus IP paths</a:t>
            </a:r>
          </a:p>
        </p:txBody>
      </p:sp>
      <p:sp>
        <p:nvSpPr>
          <p:cNvPr id="194585" name="Freeform 1"/>
          <p:cNvSpPr>
            <a:spLocks/>
          </p:cNvSpPr>
          <p:nvPr/>
        </p:nvSpPr>
        <p:spPr bwMode="auto">
          <a:xfrm>
            <a:off x="2205038" y="1644650"/>
            <a:ext cx="4927600" cy="1735138"/>
          </a:xfrm>
          <a:custGeom>
            <a:avLst/>
            <a:gdLst>
              <a:gd name="T0" fmla="*/ 0 w 4927600"/>
              <a:gd name="T1" fmla="*/ 0 h 1734711"/>
              <a:gd name="T2" fmla="*/ 1219200 w 4927600"/>
              <a:gd name="T3" fmla="*/ 732060 h 1734711"/>
              <a:gd name="T4" fmla="*/ 2739004 w 4927600"/>
              <a:gd name="T5" fmla="*/ 723661 h 1734711"/>
              <a:gd name="T6" fmla="*/ 4027115 w 4927600"/>
              <a:gd name="T7" fmla="*/ 1735992 h 1734711"/>
              <a:gd name="T8" fmla="*/ 4927600 w 4927600"/>
              <a:gd name="T9" fmla="*/ 1718309 h 17347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27600" h="1734711">
                <a:moveTo>
                  <a:pt x="0" y="0"/>
                </a:moveTo>
                <a:lnTo>
                  <a:pt x="1219200" y="731520"/>
                </a:lnTo>
                <a:lnTo>
                  <a:pt x="2739004" y="723127"/>
                </a:lnTo>
                <a:lnTo>
                  <a:pt x="4027115" y="1734711"/>
                </a:lnTo>
                <a:lnTo>
                  <a:pt x="4927600" y="1717040"/>
                </a:lnTo>
              </a:path>
            </a:pathLst>
          </a:custGeom>
          <a:noFill/>
          <a:ln w="38100" cap="flat" cmpd="sng">
            <a:solidFill>
              <a:srgbClr val="0070C0"/>
            </a:solidFill>
            <a:prstDash val="solid"/>
            <a:round/>
            <a:headEnd type="none" w="med" len="med"/>
            <a:tailEnd type="triangle" w="med" len="med"/>
          </a:ln>
          <a:effectLst/>
        </p:spPr>
        <p:txBody>
          <a:bodyPr wrap="none"/>
          <a:lstStyle/>
          <a:p>
            <a:endParaRPr lang="en-US"/>
          </a:p>
        </p:txBody>
      </p:sp>
      <p:sp>
        <p:nvSpPr>
          <p:cNvPr id="194586" name="Freeform 149"/>
          <p:cNvSpPr>
            <a:spLocks/>
          </p:cNvSpPr>
          <p:nvPr/>
        </p:nvSpPr>
        <p:spPr bwMode="auto">
          <a:xfrm>
            <a:off x="2052638" y="2528888"/>
            <a:ext cx="5038725" cy="1036637"/>
          </a:xfrm>
          <a:custGeom>
            <a:avLst/>
            <a:gdLst>
              <a:gd name="T0" fmla="*/ 0 w 5039360"/>
              <a:gd name="T1" fmla="*/ 376265 h 1036320"/>
              <a:gd name="T2" fmla="*/ 1249209 w 5039360"/>
              <a:gd name="T3" fmla="*/ 0 h 1036320"/>
              <a:gd name="T4" fmla="*/ 2203886 w 5039360"/>
              <a:gd name="T5" fmla="*/ 1037271 h 1036320"/>
              <a:gd name="T6" fmla="*/ 5037455 w 5039360"/>
              <a:gd name="T7" fmla="*/ 1037271 h 1036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9360" h="1036320">
                <a:moveTo>
                  <a:pt x="0" y="375920"/>
                </a:moveTo>
                <a:lnTo>
                  <a:pt x="1249680" y="0"/>
                </a:lnTo>
                <a:lnTo>
                  <a:pt x="2204720" y="1036320"/>
                </a:lnTo>
                <a:lnTo>
                  <a:pt x="5039360" y="1036320"/>
                </a:lnTo>
              </a:path>
            </a:pathLst>
          </a:custGeom>
          <a:noFill/>
          <a:ln w="38100" cap="flat" cmpd="sng">
            <a:solidFill>
              <a:srgbClr val="00B050"/>
            </a:solidFill>
            <a:prstDash val="solid"/>
            <a:round/>
            <a:headEnd type="none" w="med" len="med"/>
            <a:tailEnd type="triangle" w="med" len="med"/>
          </a:ln>
          <a:effectLst/>
        </p:spPr>
        <p:txBody>
          <a:bodyPr wrap="none"/>
          <a:lstStyle/>
          <a:p>
            <a:endParaRPr lang="en-US"/>
          </a:p>
        </p:txBody>
      </p:sp>
      <p:grpSp>
        <p:nvGrpSpPr>
          <p:cNvPr id="20" name="Group 62"/>
          <p:cNvGrpSpPr>
            <a:grpSpLocks/>
          </p:cNvGrpSpPr>
          <p:nvPr/>
        </p:nvGrpSpPr>
        <p:grpSpPr bwMode="auto">
          <a:xfrm>
            <a:off x="6699250" y="4375150"/>
            <a:ext cx="766763" cy="433388"/>
            <a:chOff x="589" y="1281"/>
            <a:chExt cx="483" cy="273"/>
          </a:xfrm>
        </p:grpSpPr>
        <p:sp>
          <p:nvSpPr>
            <p:cNvPr id="81971"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1972"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73"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74"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1975"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1" name="Group 68"/>
            <p:cNvGrpSpPr>
              <a:grpSpLocks/>
            </p:cNvGrpSpPr>
            <p:nvPr/>
          </p:nvGrpSpPr>
          <p:grpSpPr bwMode="auto">
            <a:xfrm>
              <a:off x="704" y="1320"/>
              <a:ext cx="238" cy="103"/>
              <a:chOff x="2848" y="848"/>
              <a:chExt cx="140" cy="98"/>
            </a:xfrm>
          </p:grpSpPr>
          <p:sp>
            <p:nvSpPr>
              <p:cNvPr id="81981"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82"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83"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2" name="Group 72"/>
            <p:cNvGrpSpPr>
              <a:grpSpLocks/>
            </p:cNvGrpSpPr>
            <p:nvPr/>
          </p:nvGrpSpPr>
          <p:grpSpPr bwMode="auto">
            <a:xfrm flipV="1">
              <a:off x="704" y="1318"/>
              <a:ext cx="238" cy="103"/>
              <a:chOff x="2848" y="848"/>
              <a:chExt cx="140" cy="98"/>
            </a:xfrm>
          </p:grpSpPr>
          <p:sp>
            <p:nvSpPr>
              <p:cNvPr id="81978"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79"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80"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194588" name="TextBox 2"/>
          <p:cNvSpPr txBox="1">
            <a:spLocks noChangeArrowheads="1"/>
          </p:cNvSpPr>
          <p:nvPr/>
        </p:nvSpPr>
        <p:spPr bwMode="auto">
          <a:xfrm>
            <a:off x="7573963" y="4343400"/>
            <a:ext cx="901700" cy="554038"/>
          </a:xfrm>
          <a:prstGeom prst="rect">
            <a:avLst/>
          </a:prstGeom>
          <a:noFill/>
          <a:ln w="9525">
            <a:noFill/>
            <a:miter lim="800000"/>
            <a:headEnd/>
            <a:tailEnd/>
          </a:ln>
        </p:spPr>
        <p:txBody>
          <a:bodyPr wrap="none">
            <a:spAutoFit/>
          </a:bodyPr>
          <a:lstStyle/>
          <a:p>
            <a:pPr>
              <a:lnSpc>
                <a:spcPts val="1800"/>
              </a:lnSpc>
            </a:pPr>
            <a:r>
              <a:rPr lang="en-US">
                <a:solidFill>
                  <a:srgbClr val="000000"/>
                </a:solidFill>
                <a:latin typeface="Arial" pitchFamily="34" charset="0"/>
                <a:cs typeface="Arial" pitchFamily="34" charset="0"/>
              </a:rPr>
              <a:t>IP-only</a:t>
            </a:r>
          </a:p>
          <a:p>
            <a:pPr>
              <a:lnSpc>
                <a:spcPts val="1800"/>
              </a:lnSpc>
            </a:pPr>
            <a:r>
              <a:rPr lang="en-US">
                <a:solidFill>
                  <a:srgbClr val="000000"/>
                </a:solidFill>
                <a:latin typeface="Arial" pitchFamily="34" charset="0"/>
                <a:cs typeface="Arial" pitchFamily="34" charset="0"/>
              </a:rPr>
              <a:t>router</a:t>
            </a:r>
          </a:p>
        </p:txBody>
      </p:sp>
      <p:sp>
        <p:nvSpPr>
          <p:cNvPr id="194589" name="Rectangle 3"/>
          <p:cNvSpPr txBox="1">
            <a:spLocks noChangeArrowheads="1"/>
          </p:cNvSpPr>
          <p:nvPr/>
        </p:nvSpPr>
        <p:spPr bwMode="auto">
          <a:xfrm>
            <a:off x="496887" y="4011020"/>
            <a:ext cx="6196013" cy="2292350"/>
          </a:xfrm>
          <a:prstGeom prst="rect">
            <a:avLst/>
          </a:prstGeom>
          <a:noFill/>
          <a:ln w="9525">
            <a:noFill/>
            <a:miter lim="800000"/>
            <a:headEnd/>
            <a:tailEnd/>
          </a:ln>
        </p:spPr>
        <p:txBody>
          <a:bodyPr/>
          <a:lstStyle/>
          <a:p>
            <a:pPr marL="342900" indent="-342900">
              <a:lnSpc>
                <a:spcPct val="85000"/>
              </a:lnSpc>
              <a:spcBef>
                <a:spcPct val="20000"/>
              </a:spcBef>
              <a:buClr>
                <a:srgbClr val="000099"/>
              </a:buClr>
              <a:buSzPct val="65000"/>
              <a:buFont typeface="Wingdings" pitchFamily="2" charset="2"/>
              <a:buChar char="v"/>
            </a:pPr>
            <a:r>
              <a:rPr lang="en-US" sz="2800" dirty="0">
                <a:solidFill>
                  <a:srgbClr val="CC0000"/>
                </a:solidFill>
                <a:latin typeface="Gill Sans MT" pitchFamily="34" charset="0"/>
              </a:rPr>
              <a:t>IP routing: </a:t>
            </a:r>
            <a:r>
              <a:rPr lang="en-US" sz="2800" dirty="0">
                <a:solidFill>
                  <a:srgbClr val="000000"/>
                </a:solidFill>
                <a:latin typeface="Gill Sans MT" pitchFamily="34" charset="0"/>
              </a:rPr>
              <a:t>path to destination determined by destination address alone</a:t>
            </a:r>
          </a:p>
        </p:txBody>
      </p:sp>
      <p:pic>
        <p:nvPicPr>
          <p:cNvPr id="194590" name="Picture 21" descr="underline_base"/>
          <p:cNvPicPr>
            <a:picLocks noChangeArrowheads="1"/>
          </p:cNvPicPr>
          <p:nvPr/>
        </p:nvPicPr>
        <p:blipFill>
          <a:blip r:embed="rId3" cstate="print"/>
          <a:srcRect/>
          <a:stretch>
            <a:fillRect/>
          </a:stretch>
        </p:blipFill>
        <p:spPr bwMode="auto">
          <a:xfrm>
            <a:off x="576263" y="960438"/>
            <a:ext cx="5027612" cy="173037"/>
          </a:xfrm>
          <a:prstGeom prst="rect">
            <a:avLst/>
          </a:prstGeom>
          <a:noFill/>
          <a:ln w="9525">
            <a:noFill/>
            <a:miter lim="800000"/>
            <a:headEnd/>
            <a:tailEnd/>
          </a:ln>
        </p:spPr>
      </p:pic>
      <p:grpSp>
        <p:nvGrpSpPr>
          <p:cNvPr id="23" name="Group 34"/>
          <p:cNvGrpSpPr>
            <a:grpSpLocks/>
          </p:cNvGrpSpPr>
          <p:nvPr/>
        </p:nvGrpSpPr>
        <p:grpSpPr bwMode="auto">
          <a:xfrm>
            <a:off x="6713538" y="5159375"/>
            <a:ext cx="766762" cy="433388"/>
            <a:chOff x="3600" y="219"/>
            <a:chExt cx="360" cy="175"/>
          </a:xfrm>
        </p:grpSpPr>
        <p:sp>
          <p:nvSpPr>
            <p:cNvPr id="81958"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1959"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60"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61"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1962"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24" name="Group 40"/>
            <p:cNvGrpSpPr>
              <a:grpSpLocks/>
            </p:cNvGrpSpPr>
            <p:nvPr/>
          </p:nvGrpSpPr>
          <p:grpSpPr bwMode="auto">
            <a:xfrm>
              <a:off x="3686" y="244"/>
              <a:ext cx="177" cy="66"/>
              <a:chOff x="2848" y="848"/>
              <a:chExt cx="140" cy="98"/>
            </a:xfrm>
          </p:grpSpPr>
          <p:sp>
            <p:nvSpPr>
              <p:cNvPr id="81968"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69"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70"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25" name="Group 44"/>
            <p:cNvGrpSpPr>
              <a:grpSpLocks/>
            </p:cNvGrpSpPr>
            <p:nvPr/>
          </p:nvGrpSpPr>
          <p:grpSpPr bwMode="auto">
            <a:xfrm flipV="1">
              <a:off x="3686" y="243"/>
              <a:ext cx="177" cy="66"/>
              <a:chOff x="2848" y="848"/>
              <a:chExt cx="140" cy="98"/>
            </a:xfrm>
          </p:grpSpPr>
          <p:sp>
            <p:nvSpPr>
              <p:cNvPr id="81965"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66"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1967"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194592" name="TextBox 236"/>
          <p:cNvSpPr txBox="1">
            <a:spLocks noChangeArrowheads="1"/>
          </p:cNvSpPr>
          <p:nvPr/>
        </p:nvSpPr>
        <p:spPr bwMode="auto">
          <a:xfrm>
            <a:off x="7546975" y="5121275"/>
            <a:ext cx="1325563" cy="554038"/>
          </a:xfrm>
          <a:prstGeom prst="rect">
            <a:avLst/>
          </a:prstGeom>
          <a:noFill/>
          <a:ln w="9525">
            <a:noFill/>
            <a:miter lim="800000"/>
            <a:headEnd/>
            <a:tailEnd/>
          </a:ln>
        </p:spPr>
        <p:txBody>
          <a:bodyPr wrap="none">
            <a:spAutoFit/>
          </a:bodyPr>
          <a:lstStyle/>
          <a:p>
            <a:pPr>
              <a:lnSpc>
                <a:spcPts val="1800"/>
              </a:lnSpc>
            </a:pPr>
            <a:r>
              <a:rPr lang="en-US">
                <a:solidFill>
                  <a:srgbClr val="000000"/>
                </a:solidFill>
                <a:latin typeface="Arial" pitchFamily="34" charset="0"/>
                <a:cs typeface="Arial" pitchFamily="34" charset="0"/>
              </a:rPr>
              <a:t>MPLS and </a:t>
            </a:r>
          </a:p>
          <a:p>
            <a:pPr>
              <a:lnSpc>
                <a:spcPts val="1800"/>
              </a:lnSpc>
            </a:pPr>
            <a:r>
              <a:rPr lang="en-US">
                <a:solidFill>
                  <a:srgbClr val="000000"/>
                </a:solidFill>
                <a:latin typeface="Arial" pitchFamily="34" charset="0"/>
                <a:cs typeface="Arial" pitchFamily="34" charset="0"/>
              </a:rPr>
              <a:t>IP router</a:t>
            </a:r>
          </a:p>
        </p:txBody>
      </p:sp>
      <p:sp>
        <p:nvSpPr>
          <p:cNvPr id="194593" name="Rectangle 3"/>
          <p:cNvSpPr txBox="1">
            <a:spLocks noChangeArrowheads="1"/>
          </p:cNvSpPr>
          <p:nvPr/>
        </p:nvSpPr>
        <p:spPr bwMode="auto">
          <a:xfrm>
            <a:off x="506413" y="4904582"/>
            <a:ext cx="6196012" cy="1541462"/>
          </a:xfrm>
          <a:prstGeom prst="rect">
            <a:avLst/>
          </a:prstGeom>
          <a:noFill/>
          <a:ln w="9525">
            <a:noFill/>
            <a:miter lim="800000"/>
            <a:headEnd/>
            <a:tailEnd/>
          </a:ln>
        </p:spPr>
        <p:txBody>
          <a:bodyPr/>
          <a:lstStyle/>
          <a:p>
            <a:pPr marL="342900" indent="-342900">
              <a:lnSpc>
                <a:spcPct val="85000"/>
              </a:lnSpc>
              <a:spcBef>
                <a:spcPct val="20000"/>
              </a:spcBef>
              <a:buClr>
                <a:srgbClr val="000099"/>
              </a:buClr>
              <a:buSzPct val="65000"/>
              <a:buFont typeface="Wingdings" pitchFamily="2" charset="2"/>
              <a:buChar char="v"/>
            </a:pPr>
            <a:r>
              <a:rPr lang="en-US" sz="2800" dirty="0">
                <a:solidFill>
                  <a:srgbClr val="CC0000"/>
                </a:solidFill>
                <a:latin typeface="Gill Sans MT" pitchFamily="34" charset="0"/>
              </a:rPr>
              <a:t>MPLS routing: </a:t>
            </a:r>
            <a:r>
              <a:rPr lang="en-US" sz="2800" i="0" dirty="0">
                <a:solidFill>
                  <a:srgbClr val="000000"/>
                </a:solidFill>
                <a:latin typeface="Gill Sans MT" pitchFamily="34" charset="0"/>
              </a:rPr>
              <a:t>path to destination can be based on source </a:t>
            </a:r>
            <a:r>
              <a:rPr lang="en-US" sz="2800" dirty="0">
                <a:solidFill>
                  <a:srgbClr val="000000"/>
                </a:solidFill>
                <a:latin typeface="Gill Sans MT" pitchFamily="34" charset="0"/>
              </a:rPr>
              <a:t>and</a:t>
            </a:r>
            <a:r>
              <a:rPr lang="en-US" sz="2800" i="0" dirty="0">
                <a:solidFill>
                  <a:srgbClr val="000000"/>
                </a:solidFill>
                <a:latin typeface="Gill Sans MT" pitchFamily="34" charset="0"/>
              </a:rPr>
              <a:t> </a:t>
            </a:r>
            <a:r>
              <a:rPr lang="en-US" sz="2800" i="0" dirty="0" err="1">
                <a:solidFill>
                  <a:srgbClr val="000000"/>
                </a:solidFill>
                <a:latin typeface="Gill Sans MT" pitchFamily="34" charset="0"/>
              </a:rPr>
              <a:t>dest</a:t>
            </a:r>
            <a:r>
              <a:rPr lang="en-US" sz="2800" i="0" dirty="0">
                <a:solidFill>
                  <a:srgbClr val="000000"/>
                </a:solidFill>
                <a:latin typeface="Gill Sans MT" pitchFamily="34" charset="0"/>
              </a:rPr>
              <a:t>. </a:t>
            </a:r>
            <a:r>
              <a:rPr lang="en-US" sz="2800" i="0" dirty="0" err="1" smtClean="0">
                <a:solidFill>
                  <a:srgbClr val="000000"/>
                </a:solidFill>
                <a:latin typeface="Gill Sans MT" pitchFamily="34" charset="0"/>
              </a:rPr>
              <a:t>addr</a:t>
            </a:r>
            <a:r>
              <a:rPr lang="en-US" sz="2800" i="0" dirty="0" smtClean="0">
                <a:solidFill>
                  <a:srgbClr val="000000"/>
                </a:solidFill>
                <a:latin typeface="Gill Sans MT" pitchFamily="34" charset="0"/>
              </a:rPr>
              <a:t>.  and its resource requests.</a:t>
            </a:r>
            <a:endParaRPr lang="en-US" sz="2800" i="0" dirty="0">
              <a:solidFill>
                <a:srgbClr val="000000"/>
              </a:solidFill>
              <a:latin typeface="Gill Sans MT" pitchFamily="34" charset="0"/>
            </a:endParaRPr>
          </a:p>
          <a:p>
            <a:pPr marL="742950" lvl="1" indent="-285750">
              <a:lnSpc>
                <a:spcPct val="85000"/>
              </a:lnSpc>
              <a:spcBef>
                <a:spcPct val="20000"/>
              </a:spcBef>
              <a:buClr>
                <a:srgbClr val="000099"/>
              </a:buClr>
              <a:buFont typeface="Wingdings" pitchFamily="2" charset="2"/>
              <a:buChar char="§"/>
            </a:pPr>
            <a:r>
              <a:rPr lang="en-US" sz="2400" dirty="0">
                <a:solidFill>
                  <a:srgbClr val="C00000"/>
                </a:solidFill>
                <a:latin typeface="Gill Sans MT" pitchFamily="34" charset="0"/>
              </a:rPr>
              <a:t>fast reroute: </a:t>
            </a:r>
            <a:r>
              <a:rPr lang="en-US" sz="2400" i="0" dirty="0" err="1">
                <a:solidFill>
                  <a:srgbClr val="000000"/>
                </a:solidFill>
                <a:latin typeface="Gill Sans MT" pitchFamily="34" charset="0"/>
              </a:rPr>
              <a:t>precompute</a:t>
            </a:r>
            <a:r>
              <a:rPr lang="en-US" sz="2400" i="0" dirty="0">
                <a:solidFill>
                  <a:srgbClr val="000000"/>
                </a:solidFill>
                <a:latin typeface="Gill Sans MT" pitchFamily="34" charset="0"/>
              </a:rPr>
              <a:t> backup routes in case of link failure</a:t>
            </a:r>
          </a:p>
        </p:txBody>
      </p:sp>
      <p:sp>
        <p:nvSpPr>
          <p:cNvPr id="194594" name="Oval 3"/>
          <p:cNvSpPr>
            <a:spLocks noChangeArrowheads="1"/>
          </p:cNvSpPr>
          <p:nvPr/>
        </p:nvSpPr>
        <p:spPr bwMode="auto">
          <a:xfrm rot="2263392">
            <a:off x="3568700" y="2000250"/>
            <a:ext cx="161925" cy="1144588"/>
          </a:xfrm>
          <a:prstGeom prst="ellipse">
            <a:avLst/>
          </a:prstGeom>
          <a:noFill/>
          <a:ln w="9525">
            <a:solidFill>
              <a:srgbClr val="FF0000"/>
            </a:solidFill>
            <a:round/>
            <a:headEnd/>
            <a:tailEnd/>
          </a:ln>
        </p:spPr>
        <p:txBody>
          <a:bodyPr wrap="none"/>
          <a:lstStyle/>
          <a:p>
            <a:endParaRPr lang="en-US">
              <a:solidFill>
                <a:srgbClr val="000000"/>
              </a:solidFill>
            </a:endParaRPr>
          </a:p>
        </p:txBody>
      </p:sp>
      <p:cxnSp>
        <p:nvCxnSpPr>
          <p:cNvPr id="81956" name="Straight Connector 5"/>
          <p:cNvCxnSpPr>
            <a:cxnSpLocks noChangeShapeType="1"/>
            <a:stCxn id="194594" idx="0"/>
          </p:cNvCxnSpPr>
          <p:nvPr/>
        </p:nvCxnSpPr>
        <p:spPr bwMode="auto">
          <a:xfrm flipV="1">
            <a:off x="4000500" y="1749425"/>
            <a:ext cx="203200" cy="369888"/>
          </a:xfrm>
          <a:prstGeom prst="line">
            <a:avLst/>
          </a:prstGeom>
          <a:noFill/>
          <a:ln w="95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4596" name="TextBox 6"/>
          <p:cNvSpPr txBox="1">
            <a:spLocks noChangeArrowheads="1"/>
          </p:cNvSpPr>
          <p:nvPr/>
        </p:nvSpPr>
        <p:spPr bwMode="auto">
          <a:xfrm>
            <a:off x="4135438" y="1331913"/>
            <a:ext cx="4749800" cy="646112"/>
          </a:xfrm>
          <a:prstGeom prst="rect">
            <a:avLst/>
          </a:prstGeom>
          <a:noFill/>
          <a:ln w="9525">
            <a:noFill/>
            <a:miter lim="800000"/>
            <a:headEnd/>
            <a:tailEnd/>
          </a:ln>
        </p:spPr>
        <p:txBody>
          <a:bodyPr>
            <a:spAutoFit/>
          </a:bodyPr>
          <a:lstStyle/>
          <a:p>
            <a:r>
              <a:rPr lang="en-US" i="0">
                <a:solidFill>
                  <a:srgbClr val="000000"/>
                </a:solidFill>
                <a:latin typeface="Arial" pitchFamily="34" charset="0"/>
                <a:cs typeface="Arial" pitchFamily="34" charset="0"/>
              </a:rPr>
              <a:t>entry router (R4)  can use </a:t>
            </a:r>
            <a:r>
              <a:rPr lang="en-US">
                <a:solidFill>
                  <a:srgbClr val="000000"/>
                </a:solidFill>
                <a:latin typeface="Arial" pitchFamily="34" charset="0"/>
                <a:cs typeface="Arial" pitchFamily="34" charset="0"/>
              </a:rPr>
              <a:t>different</a:t>
            </a:r>
            <a:r>
              <a:rPr lang="en-US" i="0">
                <a:solidFill>
                  <a:srgbClr val="000000"/>
                </a:solidFill>
                <a:latin typeface="Arial" pitchFamily="34" charset="0"/>
                <a:cs typeface="Arial" pitchFamily="34" charset="0"/>
              </a:rPr>
              <a:t> MPLS routes to A based, e.g., on source address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82947" name="Slide Number Placeholder 5"/>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B48B1266-901E-41E3-A059-07FB33CEF188}" type="slidenum">
              <a:rPr lang="en-US">
                <a:solidFill>
                  <a:srgbClr val="000000"/>
                </a:solidFill>
              </a:rPr>
              <a:pPr/>
              <a:t>8</a:t>
            </a:fld>
            <a:endParaRPr lang="en-US">
              <a:solidFill>
                <a:srgbClr val="000000"/>
              </a:solidFill>
            </a:endParaRPr>
          </a:p>
        </p:txBody>
      </p:sp>
      <p:sp>
        <p:nvSpPr>
          <p:cNvPr id="82948" name="Rectangle 2"/>
          <p:cNvSpPr>
            <a:spLocks noGrp="1" noChangeArrowheads="1"/>
          </p:cNvSpPr>
          <p:nvPr>
            <p:ph type="title"/>
          </p:nvPr>
        </p:nvSpPr>
        <p:spPr/>
        <p:txBody>
          <a:bodyPr/>
          <a:lstStyle/>
          <a:p>
            <a:pPr>
              <a:defRPr/>
            </a:pPr>
            <a:r>
              <a:rPr lang="en-US" dirty="0">
                <a:ea typeface="ＭＳ Ｐゴシック" charset="0"/>
                <a:cs typeface="+mj-cs"/>
              </a:rPr>
              <a:t>MPLS signaling</a:t>
            </a:r>
          </a:p>
        </p:txBody>
      </p:sp>
      <p:sp>
        <p:nvSpPr>
          <p:cNvPr id="82949" name="Rectangle 3"/>
          <p:cNvSpPr>
            <a:spLocks noGrp="1" noChangeArrowheads="1"/>
          </p:cNvSpPr>
          <p:nvPr>
            <p:ph type="body" idx="1"/>
          </p:nvPr>
        </p:nvSpPr>
        <p:spPr>
          <a:xfrm>
            <a:off x="523875" y="1309113"/>
            <a:ext cx="8335963" cy="1350962"/>
          </a:xfrm>
        </p:spPr>
        <p:txBody>
          <a:bodyPr/>
          <a:lstStyle/>
          <a:p>
            <a:r>
              <a:rPr lang="en-US" dirty="0" smtClean="0"/>
              <a:t>modify OSPF, IS-IS link-state flooding protocols to carry info used by MPLS routing, </a:t>
            </a:r>
          </a:p>
          <a:p>
            <a:pPr lvl="1"/>
            <a:r>
              <a:rPr lang="en-US" dirty="0" smtClean="0"/>
              <a:t>e.g., link bandwidth, amount of </a:t>
            </a:r>
            <a:r>
              <a:rPr lang="ja-JP" altLang="en-US" smtClean="0"/>
              <a:t>“</a:t>
            </a:r>
            <a:r>
              <a:rPr lang="en-US" altLang="ja-JP" dirty="0" smtClean="0"/>
              <a:t>reserved</a:t>
            </a:r>
            <a:r>
              <a:rPr lang="ja-JP" altLang="en-US" smtClean="0"/>
              <a:t>”</a:t>
            </a:r>
            <a:r>
              <a:rPr lang="en-US" altLang="ja-JP" dirty="0" smtClean="0"/>
              <a:t> link bandwidth</a:t>
            </a:r>
            <a:endParaRPr lang="en-US" dirty="0" smtClean="0"/>
          </a:p>
        </p:txBody>
      </p:sp>
      <p:sp>
        <p:nvSpPr>
          <p:cNvPr id="115" name="Rectangle 3"/>
          <p:cNvSpPr txBox="1">
            <a:spLocks noChangeArrowheads="1"/>
          </p:cNvSpPr>
          <p:nvPr/>
        </p:nvSpPr>
        <p:spPr bwMode="auto">
          <a:xfrm>
            <a:off x="536575" y="2506850"/>
            <a:ext cx="8335963"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nSpc>
                <a:spcPct val="85000"/>
              </a:lnSpc>
              <a:spcBef>
                <a:spcPct val="20000"/>
              </a:spcBef>
              <a:buClr>
                <a:srgbClr val="000099"/>
              </a:buClr>
              <a:buSzPct val="65000"/>
              <a:buFont typeface="Wingdings" charset="0"/>
              <a:buChar char="v"/>
              <a:defRPr/>
            </a:pPr>
            <a:r>
              <a:rPr lang="en-US" sz="2800" dirty="0" smtClean="0">
                <a:solidFill>
                  <a:srgbClr val="000000"/>
                </a:solidFill>
                <a:latin typeface="Gill Sans MT" charset="0"/>
              </a:rPr>
              <a:t>entry MPLS router uses RSVP-TE signaling protocol to set up MPLS forwarding at downstream routers</a:t>
            </a:r>
          </a:p>
        </p:txBody>
      </p:sp>
      <p:grpSp>
        <p:nvGrpSpPr>
          <p:cNvPr id="117" name="Group 116"/>
          <p:cNvGrpSpPr/>
          <p:nvPr/>
        </p:nvGrpSpPr>
        <p:grpSpPr>
          <a:xfrm>
            <a:off x="1597025" y="3361225"/>
            <a:ext cx="6188075" cy="2295525"/>
            <a:chOff x="1597025" y="3349350"/>
            <a:chExt cx="6188075" cy="2295525"/>
          </a:xfrm>
        </p:grpSpPr>
        <p:sp>
          <p:nvSpPr>
            <p:cNvPr id="82957" name="Line 78"/>
            <p:cNvSpPr>
              <a:spLocks noChangeShapeType="1"/>
            </p:cNvSpPr>
            <p:nvPr/>
          </p:nvSpPr>
          <p:spPr bwMode="auto">
            <a:xfrm flipV="1">
              <a:off x="3905189" y="4332701"/>
              <a:ext cx="666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959" name="Line 80"/>
            <p:cNvSpPr>
              <a:spLocks noChangeShapeType="1"/>
            </p:cNvSpPr>
            <p:nvPr/>
          </p:nvSpPr>
          <p:spPr bwMode="auto">
            <a:xfrm>
              <a:off x="4998213" y="5382801"/>
              <a:ext cx="1038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nvGrpSpPr>
            <p:cNvPr id="116" name="Group 115"/>
            <p:cNvGrpSpPr/>
            <p:nvPr/>
          </p:nvGrpSpPr>
          <p:grpSpPr>
            <a:xfrm>
              <a:off x="1597025" y="3349350"/>
              <a:ext cx="6188075" cy="2295525"/>
              <a:chOff x="1597025" y="3848100"/>
              <a:chExt cx="6188075" cy="2295525"/>
            </a:xfrm>
          </p:grpSpPr>
          <p:grpSp>
            <p:nvGrpSpPr>
              <p:cNvPr id="2" name="Group 6"/>
              <p:cNvGrpSpPr>
                <a:grpSpLocks/>
              </p:cNvGrpSpPr>
              <p:nvPr/>
            </p:nvGrpSpPr>
            <p:grpSpPr bwMode="auto">
              <a:xfrm>
                <a:off x="6015038" y="5581650"/>
                <a:ext cx="766762" cy="433388"/>
                <a:chOff x="3600" y="219"/>
                <a:chExt cx="360" cy="175"/>
              </a:xfrm>
            </p:grpSpPr>
            <p:sp>
              <p:nvSpPr>
                <p:cNvPr id="83046"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3047"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48"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49"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3050"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3" name="Group 12"/>
                <p:cNvGrpSpPr>
                  <a:grpSpLocks/>
                </p:cNvGrpSpPr>
                <p:nvPr/>
              </p:nvGrpSpPr>
              <p:grpSpPr bwMode="auto">
                <a:xfrm>
                  <a:off x="3686" y="244"/>
                  <a:ext cx="177" cy="66"/>
                  <a:chOff x="2848" y="848"/>
                  <a:chExt cx="140" cy="98"/>
                </a:xfrm>
              </p:grpSpPr>
              <p:sp>
                <p:nvSpPr>
                  <p:cNvPr id="83056"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57"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58"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4" name="Group 16"/>
                <p:cNvGrpSpPr>
                  <a:grpSpLocks/>
                </p:cNvGrpSpPr>
                <p:nvPr/>
              </p:nvGrpSpPr>
              <p:grpSpPr bwMode="auto">
                <a:xfrm flipV="1">
                  <a:off x="3686" y="243"/>
                  <a:ext cx="177" cy="66"/>
                  <a:chOff x="2848" y="848"/>
                  <a:chExt cx="140" cy="98"/>
                </a:xfrm>
              </p:grpSpPr>
              <p:sp>
                <p:nvSpPr>
                  <p:cNvPr id="83053"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54"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55"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5" name="Group 20"/>
              <p:cNvGrpSpPr>
                <a:grpSpLocks/>
              </p:cNvGrpSpPr>
              <p:nvPr/>
            </p:nvGrpSpPr>
            <p:grpSpPr bwMode="auto">
              <a:xfrm>
                <a:off x="4189413" y="5576888"/>
                <a:ext cx="766762" cy="433387"/>
                <a:chOff x="3600" y="219"/>
                <a:chExt cx="360" cy="175"/>
              </a:xfrm>
            </p:grpSpPr>
            <p:sp>
              <p:nvSpPr>
                <p:cNvPr id="83033"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3034"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35"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36"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3037"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6" name="Group 26"/>
                <p:cNvGrpSpPr>
                  <a:grpSpLocks/>
                </p:cNvGrpSpPr>
                <p:nvPr/>
              </p:nvGrpSpPr>
              <p:grpSpPr bwMode="auto">
                <a:xfrm>
                  <a:off x="3686" y="244"/>
                  <a:ext cx="177" cy="66"/>
                  <a:chOff x="2848" y="848"/>
                  <a:chExt cx="140" cy="98"/>
                </a:xfrm>
              </p:grpSpPr>
              <p:sp>
                <p:nvSpPr>
                  <p:cNvPr id="83043"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44"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45"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7" name="Group 30"/>
                <p:cNvGrpSpPr>
                  <a:grpSpLocks/>
                </p:cNvGrpSpPr>
                <p:nvPr/>
              </p:nvGrpSpPr>
              <p:grpSpPr bwMode="auto">
                <a:xfrm flipV="1">
                  <a:off x="3686" y="243"/>
                  <a:ext cx="177" cy="66"/>
                  <a:chOff x="2848" y="848"/>
                  <a:chExt cx="140" cy="98"/>
                </a:xfrm>
              </p:grpSpPr>
              <p:sp>
                <p:nvSpPr>
                  <p:cNvPr id="83040"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41"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42"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8" name="Group 34"/>
              <p:cNvGrpSpPr>
                <a:grpSpLocks/>
              </p:cNvGrpSpPr>
              <p:nvPr/>
            </p:nvGrpSpPr>
            <p:grpSpPr bwMode="auto">
              <a:xfrm>
                <a:off x="4543425" y="4559300"/>
                <a:ext cx="766763" cy="433388"/>
                <a:chOff x="3600" y="219"/>
                <a:chExt cx="360" cy="175"/>
              </a:xfrm>
            </p:grpSpPr>
            <p:sp>
              <p:nvSpPr>
                <p:cNvPr id="83020"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3021"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22"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23"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3024"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9" name="Group 40"/>
                <p:cNvGrpSpPr>
                  <a:grpSpLocks/>
                </p:cNvGrpSpPr>
                <p:nvPr/>
              </p:nvGrpSpPr>
              <p:grpSpPr bwMode="auto">
                <a:xfrm>
                  <a:off x="3686" y="244"/>
                  <a:ext cx="177" cy="66"/>
                  <a:chOff x="2848" y="848"/>
                  <a:chExt cx="140" cy="98"/>
                </a:xfrm>
              </p:grpSpPr>
              <p:sp>
                <p:nvSpPr>
                  <p:cNvPr id="83030"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31"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32"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0" name="Group 44"/>
                <p:cNvGrpSpPr>
                  <a:grpSpLocks/>
                </p:cNvGrpSpPr>
                <p:nvPr/>
              </p:nvGrpSpPr>
              <p:grpSpPr bwMode="auto">
                <a:xfrm flipV="1">
                  <a:off x="3686" y="243"/>
                  <a:ext cx="177" cy="66"/>
                  <a:chOff x="2848" y="848"/>
                  <a:chExt cx="140" cy="98"/>
                </a:xfrm>
              </p:grpSpPr>
              <p:sp>
                <p:nvSpPr>
                  <p:cNvPr id="83027"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28"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29"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11" name="Group 48"/>
              <p:cNvGrpSpPr>
                <a:grpSpLocks/>
              </p:cNvGrpSpPr>
              <p:nvPr/>
            </p:nvGrpSpPr>
            <p:grpSpPr bwMode="auto">
              <a:xfrm>
                <a:off x="3116263" y="4554538"/>
                <a:ext cx="766762" cy="433387"/>
                <a:chOff x="3600" y="219"/>
                <a:chExt cx="360" cy="175"/>
              </a:xfrm>
            </p:grpSpPr>
            <p:sp>
              <p:nvSpPr>
                <p:cNvPr id="83007"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3008"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09"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10"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3011"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2" name="Group 54"/>
                <p:cNvGrpSpPr>
                  <a:grpSpLocks/>
                </p:cNvGrpSpPr>
                <p:nvPr/>
              </p:nvGrpSpPr>
              <p:grpSpPr bwMode="auto">
                <a:xfrm>
                  <a:off x="3686" y="244"/>
                  <a:ext cx="177" cy="66"/>
                  <a:chOff x="2848" y="848"/>
                  <a:chExt cx="140" cy="98"/>
                </a:xfrm>
              </p:grpSpPr>
              <p:sp>
                <p:nvSpPr>
                  <p:cNvPr id="83017"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18"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19"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3" name="Group 58"/>
                <p:cNvGrpSpPr>
                  <a:grpSpLocks/>
                </p:cNvGrpSpPr>
                <p:nvPr/>
              </p:nvGrpSpPr>
              <p:grpSpPr bwMode="auto">
                <a:xfrm flipV="1">
                  <a:off x="3686" y="243"/>
                  <a:ext cx="177" cy="66"/>
                  <a:chOff x="2848" y="848"/>
                  <a:chExt cx="140" cy="98"/>
                </a:xfrm>
              </p:grpSpPr>
              <p:sp>
                <p:nvSpPr>
                  <p:cNvPr id="83014"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15"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16"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14" name="Group 62"/>
              <p:cNvGrpSpPr>
                <a:grpSpLocks/>
              </p:cNvGrpSpPr>
              <p:nvPr/>
            </p:nvGrpSpPr>
            <p:grpSpPr bwMode="auto">
              <a:xfrm>
                <a:off x="1597025" y="3848100"/>
                <a:ext cx="766763" cy="433388"/>
                <a:chOff x="589" y="1281"/>
                <a:chExt cx="483" cy="273"/>
              </a:xfrm>
            </p:grpSpPr>
            <p:sp>
              <p:nvSpPr>
                <p:cNvPr id="82994"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2995"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996"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997"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2998"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5" name="Group 68"/>
                <p:cNvGrpSpPr>
                  <a:grpSpLocks/>
                </p:cNvGrpSpPr>
                <p:nvPr/>
              </p:nvGrpSpPr>
              <p:grpSpPr bwMode="auto">
                <a:xfrm>
                  <a:off x="704" y="1320"/>
                  <a:ext cx="238" cy="103"/>
                  <a:chOff x="2848" y="848"/>
                  <a:chExt cx="140" cy="98"/>
                </a:xfrm>
              </p:grpSpPr>
              <p:sp>
                <p:nvSpPr>
                  <p:cNvPr id="83004"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05"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06"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6" name="Group 72"/>
                <p:cNvGrpSpPr>
                  <a:grpSpLocks/>
                </p:cNvGrpSpPr>
                <p:nvPr/>
              </p:nvGrpSpPr>
              <p:grpSpPr bwMode="auto">
                <a:xfrm flipV="1">
                  <a:off x="704" y="1318"/>
                  <a:ext cx="238" cy="103"/>
                  <a:chOff x="2848" y="848"/>
                  <a:chExt cx="140" cy="98"/>
                </a:xfrm>
              </p:grpSpPr>
              <p:sp>
                <p:nvSpPr>
                  <p:cNvPr id="83001"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02"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3003"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82955" name="Line 76"/>
              <p:cNvSpPr>
                <a:spLocks noChangeShapeType="1"/>
              </p:cNvSpPr>
              <p:nvPr/>
            </p:nvSpPr>
            <p:spPr bwMode="auto">
              <a:xfrm>
                <a:off x="2366963" y="4090988"/>
                <a:ext cx="762000" cy="523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956" name="Line 77"/>
              <p:cNvSpPr>
                <a:spLocks noChangeShapeType="1"/>
              </p:cNvSpPr>
              <p:nvPr/>
            </p:nvSpPr>
            <p:spPr bwMode="auto">
              <a:xfrm flipV="1">
                <a:off x="2414588" y="4795838"/>
                <a:ext cx="733425"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958" name="Line 79"/>
              <p:cNvSpPr>
                <a:spLocks noChangeShapeType="1"/>
              </p:cNvSpPr>
              <p:nvPr/>
            </p:nvSpPr>
            <p:spPr bwMode="auto">
              <a:xfrm>
                <a:off x="3729038" y="4957763"/>
                <a:ext cx="561975" cy="657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960" name="Line 81"/>
              <p:cNvSpPr>
                <a:spLocks noChangeShapeType="1"/>
              </p:cNvSpPr>
              <p:nvPr/>
            </p:nvSpPr>
            <p:spPr bwMode="auto">
              <a:xfrm>
                <a:off x="5272088" y="4910138"/>
                <a:ext cx="838200" cy="714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961" name="Line 82"/>
              <p:cNvSpPr>
                <a:spLocks noChangeShapeType="1"/>
              </p:cNvSpPr>
              <p:nvPr/>
            </p:nvSpPr>
            <p:spPr bwMode="auto">
              <a:xfrm>
                <a:off x="6786563" y="5815013"/>
                <a:ext cx="701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962" name="Text Box 85"/>
              <p:cNvSpPr txBox="1">
                <a:spLocks noChangeArrowheads="1"/>
              </p:cNvSpPr>
              <p:nvPr/>
            </p:nvSpPr>
            <p:spPr bwMode="auto">
              <a:xfrm>
                <a:off x="6294438" y="46132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0">
                    <a:solidFill>
                      <a:srgbClr val="000000"/>
                    </a:solidFill>
                    <a:latin typeface="Arial" pitchFamily="34" charset="0"/>
                  </a:rPr>
                  <a:t>D</a:t>
                </a:r>
              </a:p>
            </p:txBody>
          </p:sp>
          <p:sp>
            <p:nvSpPr>
              <p:cNvPr id="82963" name="Text Box 87"/>
              <p:cNvSpPr txBox="1">
                <a:spLocks noChangeArrowheads="1"/>
              </p:cNvSpPr>
              <p:nvPr/>
            </p:nvSpPr>
            <p:spPr bwMode="auto">
              <a:xfrm>
                <a:off x="3094038" y="49291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R4</a:t>
                </a:r>
              </a:p>
            </p:txBody>
          </p:sp>
          <p:grpSp>
            <p:nvGrpSpPr>
              <p:cNvPr id="17" name="Group 88"/>
              <p:cNvGrpSpPr>
                <a:grpSpLocks/>
              </p:cNvGrpSpPr>
              <p:nvPr/>
            </p:nvGrpSpPr>
            <p:grpSpPr bwMode="auto">
              <a:xfrm>
                <a:off x="1643063" y="4794250"/>
                <a:ext cx="766762" cy="433388"/>
                <a:chOff x="589" y="1281"/>
                <a:chExt cx="483" cy="273"/>
              </a:xfrm>
            </p:grpSpPr>
            <p:sp>
              <p:nvSpPr>
                <p:cNvPr id="82981"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2982"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983"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984"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2985"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8" name="Group 94"/>
                <p:cNvGrpSpPr>
                  <a:grpSpLocks/>
                </p:cNvGrpSpPr>
                <p:nvPr/>
              </p:nvGrpSpPr>
              <p:grpSpPr bwMode="auto">
                <a:xfrm>
                  <a:off x="704" y="1320"/>
                  <a:ext cx="238" cy="103"/>
                  <a:chOff x="2848" y="848"/>
                  <a:chExt cx="140" cy="98"/>
                </a:xfrm>
              </p:grpSpPr>
              <p:sp>
                <p:nvSpPr>
                  <p:cNvPr id="82991"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992"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993"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9" name="Group 98"/>
                <p:cNvGrpSpPr>
                  <a:grpSpLocks/>
                </p:cNvGrpSpPr>
                <p:nvPr/>
              </p:nvGrpSpPr>
              <p:grpSpPr bwMode="auto">
                <a:xfrm flipV="1">
                  <a:off x="704" y="1318"/>
                  <a:ext cx="238" cy="103"/>
                  <a:chOff x="2848" y="848"/>
                  <a:chExt cx="140" cy="98"/>
                </a:xfrm>
              </p:grpSpPr>
              <p:sp>
                <p:nvSpPr>
                  <p:cNvPr id="82988"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989"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990"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82965" name="Text Box 102"/>
              <p:cNvSpPr txBox="1">
                <a:spLocks noChangeArrowheads="1"/>
              </p:cNvSpPr>
              <p:nvPr/>
            </p:nvSpPr>
            <p:spPr bwMode="auto">
              <a:xfrm>
                <a:off x="1835150" y="522763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R5</a:t>
                </a:r>
              </a:p>
            </p:txBody>
          </p:sp>
          <p:sp>
            <p:nvSpPr>
              <p:cNvPr id="82966" name="Line 106"/>
              <p:cNvSpPr>
                <a:spLocks noChangeShapeType="1"/>
              </p:cNvSpPr>
              <p:nvPr/>
            </p:nvSpPr>
            <p:spPr bwMode="auto">
              <a:xfrm>
                <a:off x="5314950" y="4786313"/>
                <a:ext cx="96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967" name="Text Box 108"/>
              <p:cNvSpPr txBox="1">
                <a:spLocks noChangeArrowheads="1"/>
              </p:cNvSpPr>
              <p:nvPr/>
            </p:nvSpPr>
            <p:spPr bwMode="auto">
              <a:xfrm>
                <a:off x="7448550" y="56324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0">
                    <a:solidFill>
                      <a:srgbClr val="000000"/>
                    </a:solidFill>
                    <a:latin typeface="Arial" pitchFamily="34" charset="0"/>
                  </a:rPr>
                  <a:t>A</a:t>
                </a:r>
              </a:p>
            </p:txBody>
          </p:sp>
          <p:sp>
            <p:nvSpPr>
              <p:cNvPr id="82968" name="Text Box 109"/>
              <p:cNvSpPr txBox="1">
                <a:spLocks noChangeArrowheads="1"/>
              </p:cNvSpPr>
              <p:nvPr/>
            </p:nvSpPr>
            <p:spPr bwMode="auto">
              <a:xfrm>
                <a:off x="1798638" y="42783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R6</a:t>
                </a:r>
              </a:p>
            </p:txBody>
          </p:sp>
          <p:grpSp>
            <p:nvGrpSpPr>
              <p:cNvPr id="20" name="Group 93190"/>
              <p:cNvGrpSpPr>
                <a:grpSpLocks/>
              </p:cNvGrpSpPr>
              <p:nvPr/>
            </p:nvGrpSpPr>
            <p:grpSpPr bwMode="auto">
              <a:xfrm>
                <a:off x="2882899" y="4541838"/>
                <a:ext cx="1600248" cy="1601787"/>
                <a:chOff x="2882348" y="4542181"/>
                <a:chExt cx="1600201" cy="1601125"/>
              </a:xfrm>
            </p:grpSpPr>
            <p:sp>
              <p:nvSpPr>
                <p:cNvPr id="196640" name="Right Arrow 93183"/>
                <p:cNvSpPr>
                  <a:spLocks noChangeArrowheads="1"/>
                </p:cNvSpPr>
                <p:nvPr/>
              </p:nvSpPr>
              <p:spPr bwMode="auto">
                <a:xfrm rot="10800000">
                  <a:off x="3876263" y="4542181"/>
                  <a:ext cx="606286" cy="159027"/>
                </a:xfrm>
                <a:prstGeom prst="rightArrow">
                  <a:avLst>
                    <a:gd name="adj1" fmla="val 50000"/>
                    <a:gd name="adj2" fmla="val 50003"/>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a:solidFill>
                      <a:srgbClr val="000000"/>
                    </a:solidFill>
                  </a:endParaRPr>
                </a:p>
              </p:txBody>
            </p:sp>
            <p:sp>
              <p:nvSpPr>
                <p:cNvPr id="196641" name="Right Arrow 112"/>
                <p:cNvSpPr>
                  <a:spLocks noChangeArrowheads="1"/>
                </p:cNvSpPr>
                <p:nvPr/>
              </p:nvSpPr>
              <p:spPr bwMode="auto">
                <a:xfrm rot="13936672" flipV="1">
                  <a:off x="3501914" y="5294505"/>
                  <a:ext cx="790370" cy="144998"/>
                </a:xfrm>
                <a:prstGeom prst="rightArrow">
                  <a:avLst>
                    <a:gd name="adj1" fmla="val 50000"/>
                    <a:gd name="adj2" fmla="val 49992"/>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a:solidFill>
                      <a:srgbClr val="000000"/>
                    </a:solidFill>
                  </a:endParaRPr>
                </a:p>
              </p:txBody>
            </p:sp>
            <p:sp>
              <p:nvSpPr>
                <p:cNvPr id="196643" name="TextBox 93184"/>
                <p:cNvSpPr txBox="1">
                  <a:spLocks noChangeArrowheads="1"/>
                </p:cNvSpPr>
                <p:nvPr/>
              </p:nvSpPr>
              <p:spPr bwMode="auto">
                <a:xfrm>
                  <a:off x="2882348" y="5396948"/>
                  <a:ext cx="1159292" cy="746358"/>
                </a:xfrm>
                <a:prstGeom prst="rect">
                  <a:avLst/>
                </a:prstGeom>
                <a:noFill/>
                <a:ln w="9525">
                  <a:noFill/>
                  <a:miter lim="800000"/>
                  <a:headEnd/>
                  <a:tailEnd/>
                </a:ln>
              </p:spPr>
              <p:txBody>
                <a:bodyPr wrap="none">
                  <a:spAutoFit/>
                </a:bodyPr>
                <a:lstStyle/>
                <a:p>
                  <a:pPr>
                    <a:lnSpc>
                      <a:spcPts val="1700"/>
                    </a:lnSpc>
                  </a:pPr>
                  <a:r>
                    <a:rPr lang="en-US">
                      <a:solidFill>
                        <a:srgbClr val="0070C0"/>
                      </a:solidFill>
                      <a:latin typeface="Arial" pitchFamily="34" charset="0"/>
                      <a:cs typeface="Arial" pitchFamily="34" charset="0"/>
                    </a:rPr>
                    <a:t>modified </a:t>
                  </a:r>
                </a:p>
                <a:p>
                  <a:pPr>
                    <a:lnSpc>
                      <a:spcPts val="1700"/>
                    </a:lnSpc>
                  </a:pPr>
                  <a:r>
                    <a:rPr lang="en-US">
                      <a:solidFill>
                        <a:srgbClr val="0070C0"/>
                      </a:solidFill>
                      <a:latin typeface="Arial" pitchFamily="34" charset="0"/>
                      <a:cs typeface="Arial" pitchFamily="34" charset="0"/>
                    </a:rPr>
                    <a:t>link state </a:t>
                  </a:r>
                </a:p>
                <a:p>
                  <a:pPr>
                    <a:lnSpc>
                      <a:spcPts val="1700"/>
                    </a:lnSpc>
                  </a:pPr>
                  <a:r>
                    <a:rPr lang="en-US">
                      <a:solidFill>
                        <a:srgbClr val="0070C0"/>
                      </a:solidFill>
                      <a:latin typeface="Arial" pitchFamily="34" charset="0"/>
                      <a:cs typeface="Arial" pitchFamily="34" charset="0"/>
                    </a:rPr>
                    <a:t>flooding</a:t>
                  </a:r>
                </a:p>
              </p:txBody>
            </p:sp>
          </p:grpSp>
          <p:grpSp>
            <p:nvGrpSpPr>
              <p:cNvPr id="21" name="Group 93191"/>
              <p:cNvGrpSpPr>
                <a:grpSpLocks/>
              </p:cNvGrpSpPr>
              <p:nvPr/>
            </p:nvGrpSpPr>
            <p:grpSpPr bwMode="auto">
              <a:xfrm>
                <a:off x="3939428" y="4187825"/>
                <a:ext cx="1870196" cy="1549525"/>
                <a:chOff x="6930885" y="3054627"/>
                <a:chExt cx="1870742" cy="1550173"/>
              </a:xfrm>
            </p:grpSpPr>
            <p:sp>
              <p:nvSpPr>
                <p:cNvPr id="196636" name="Right Arrow 119"/>
                <p:cNvSpPr>
                  <a:spLocks noChangeArrowheads="1"/>
                </p:cNvSpPr>
                <p:nvPr/>
              </p:nvSpPr>
              <p:spPr bwMode="auto">
                <a:xfrm>
                  <a:off x="6930885" y="3230352"/>
                  <a:ext cx="606285" cy="159027"/>
                </a:xfrm>
                <a:prstGeom prst="rightArrow">
                  <a:avLst>
                    <a:gd name="adj1" fmla="val 50000"/>
                    <a:gd name="adj2" fmla="val 50003"/>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a:solidFill>
                      <a:srgbClr val="000000"/>
                    </a:solidFill>
                  </a:endParaRPr>
                </a:p>
              </p:txBody>
            </p:sp>
            <p:sp>
              <p:nvSpPr>
                <p:cNvPr id="196637" name="Right Arrow 120"/>
                <p:cNvSpPr>
                  <a:spLocks noChangeArrowheads="1"/>
                </p:cNvSpPr>
                <p:nvPr/>
              </p:nvSpPr>
              <p:spPr bwMode="auto">
                <a:xfrm rot="3111092" flipV="1">
                  <a:off x="6615934" y="4137116"/>
                  <a:ext cx="790370" cy="144998"/>
                </a:xfrm>
                <a:prstGeom prst="rightArrow">
                  <a:avLst>
                    <a:gd name="adj1" fmla="val 50000"/>
                    <a:gd name="adj2" fmla="val 49992"/>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a:solidFill>
                      <a:srgbClr val="000000"/>
                    </a:solidFill>
                  </a:endParaRPr>
                </a:p>
              </p:txBody>
            </p:sp>
            <p:sp>
              <p:nvSpPr>
                <p:cNvPr id="196639" name="TextBox 122"/>
                <p:cNvSpPr txBox="1">
                  <a:spLocks noChangeArrowheads="1"/>
                </p:cNvSpPr>
                <p:nvPr/>
              </p:nvSpPr>
              <p:spPr bwMode="auto">
                <a:xfrm>
                  <a:off x="7616687" y="3054627"/>
                  <a:ext cx="1184940" cy="310341"/>
                </a:xfrm>
                <a:prstGeom prst="rect">
                  <a:avLst/>
                </a:prstGeom>
                <a:noFill/>
                <a:ln w="9525">
                  <a:noFill/>
                  <a:miter lim="800000"/>
                  <a:headEnd/>
                  <a:tailEnd/>
                </a:ln>
              </p:spPr>
              <p:txBody>
                <a:bodyPr wrap="none">
                  <a:spAutoFit/>
                </a:bodyPr>
                <a:lstStyle/>
                <a:p>
                  <a:pPr>
                    <a:lnSpc>
                      <a:spcPts val="1700"/>
                    </a:lnSpc>
                  </a:pPr>
                  <a:r>
                    <a:rPr lang="en-US">
                      <a:solidFill>
                        <a:srgbClr val="C00000"/>
                      </a:solidFill>
                      <a:latin typeface="Arial" pitchFamily="34" charset="0"/>
                      <a:cs typeface="Arial" pitchFamily="34" charset="0"/>
                    </a:rPr>
                    <a:t>RSVP-TE</a:t>
                  </a:r>
                </a:p>
              </p:txBody>
            </p:sp>
          </p:grpSp>
        </p:grpSp>
      </p:grpSp>
      <p:pic>
        <p:nvPicPr>
          <p:cNvPr id="196635" name="Picture 24" descr="underline_base"/>
          <p:cNvPicPr>
            <a:picLocks noChangeArrowheads="1"/>
          </p:cNvPicPr>
          <p:nvPr/>
        </p:nvPicPr>
        <p:blipFill>
          <a:blip r:embed="rId3" cstate="print"/>
          <a:srcRect/>
          <a:stretch>
            <a:fillRect/>
          </a:stretch>
        </p:blipFill>
        <p:spPr bwMode="auto">
          <a:xfrm>
            <a:off x="620713" y="1030288"/>
            <a:ext cx="3656012" cy="173037"/>
          </a:xfrm>
          <a:prstGeom prst="rect">
            <a:avLst/>
          </a:prstGeom>
          <a:noFill/>
          <a:ln w="9525">
            <a:noFill/>
            <a:miter lim="800000"/>
            <a:headEnd/>
            <a:tailEnd/>
          </a:ln>
        </p:spPr>
      </p:pic>
      <p:sp>
        <p:nvSpPr>
          <p:cNvPr id="118" name="TextBox 117"/>
          <p:cNvSpPr txBox="1"/>
          <p:nvPr/>
        </p:nvSpPr>
        <p:spPr>
          <a:xfrm>
            <a:off x="451289" y="5664537"/>
            <a:ext cx="8327921" cy="369332"/>
          </a:xfrm>
          <a:prstGeom prst="rect">
            <a:avLst/>
          </a:prstGeom>
          <a:noFill/>
          <a:ln>
            <a:solidFill>
              <a:schemeClr val="accent1"/>
            </a:solidFill>
          </a:ln>
        </p:spPr>
        <p:txBody>
          <a:bodyPr wrap="none" rtlCol="0">
            <a:spAutoFit/>
          </a:bodyPr>
          <a:lstStyle/>
          <a:p>
            <a:r>
              <a:rPr lang="en-US" dirty="0" smtClean="0"/>
              <a:t>RSVP (</a:t>
            </a:r>
            <a:r>
              <a:rPr lang="en-US" dirty="0" err="1" smtClean="0"/>
              <a:t>ReSource</a:t>
            </a:r>
            <a:r>
              <a:rPr lang="en-US" dirty="0" smtClean="0"/>
              <a:t> </a:t>
            </a:r>
            <a:r>
              <a:rPr lang="en-US" dirty="0" err="1" smtClean="0"/>
              <a:t>reserVation</a:t>
            </a:r>
            <a:r>
              <a:rPr lang="en-US" dirty="0" smtClean="0"/>
              <a:t> Protocol) : </a:t>
            </a:r>
            <a:r>
              <a:rPr lang="en-US" dirty="0" smtClean="0">
                <a:hlinkClick r:id="rId4"/>
              </a:rPr>
              <a:t>http://tools.ietf.org/html/rfc2205</a:t>
            </a:r>
            <a:endParaRPr lang="en-US" dirty="0"/>
          </a:p>
        </p:txBody>
      </p:sp>
      <p:sp>
        <p:nvSpPr>
          <p:cNvPr id="119" name="TextBox 118"/>
          <p:cNvSpPr txBox="1"/>
          <p:nvPr/>
        </p:nvSpPr>
        <p:spPr>
          <a:xfrm>
            <a:off x="451289" y="6163303"/>
            <a:ext cx="7473521" cy="369332"/>
          </a:xfrm>
          <a:prstGeom prst="rect">
            <a:avLst/>
          </a:prstGeom>
          <a:noFill/>
          <a:ln>
            <a:solidFill>
              <a:schemeClr val="accent1"/>
            </a:solidFill>
          </a:ln>
        </p:spPr>
        <p:txBody>
          <a:bodyPr wrap="none" rtlCol="0">
            <a:spAutoFit/>
          </a:bodyPr>
          <a:lstStyle/>
          <a:p>
            <a:r>
              <a:rPr lang="en-US" dirty="0" smtClean="0"/>
              <a:t>RSVP-TE (Traffic Engineering) : </a:t>
            </a:r>
            <a:r>
              <a:rPr lang="en-US" dirty="0" smtClean="0">
                <a:hlinkClick r:id="rId5"/>
              </a:rPr>
              <a:t>http://tools.ietf.org/html/rfc3209</a:t>
            </a:r>
            <a:endParaRPr lang="en-US" dirty="0"/>
          </a:p>
        </p:txBody>
      </p:sp>
      <p:sp>
        <p:nvSpPr>
          <p:cNvPr id="120" name="Right Arrow 119"/>
          <p:cNvSpPr>
            <a:spLocks noChangeArrowheads="1"/>
          </p:cNvSpPr>
          <p:nvPr/>
        </p:nvSpPr>
        <p:spPr bwMode="auto">
          <a:xfrm>
            <a:off x="5077461" y="4990877"/>
            <a:ext cx="606109" cy="158961"/>
          </a:xfrm>
          <a:prstGeom prst="rightArrow">
            <a:avLst>
              <a:gd name="adj1" fmla="val 50000"/>
              <a:gd name="adj2" fmla="val 50003"/>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a:solidFill>
                <a:srgbClr val="000000"/>
              </a:solidFill>
            </a:endParaRPr>
          </a:p>
        </p:txBody>
      </p:sp>
      <p:sp>
        <p:nvSpPr>
          <p:cNvPr id="121" name="Right Arrow 93183"/>
          <p:cNvSpPr>
            <a:spLocks noChangeArrowheads="1"/>
          </p:cNvSpPr>
          <p:nvPr/>
        </p:nvSpPr>
        <p:spPr bwMode="auto">
          <a:xfrm rot="10800000">
            <a:off x="5074244" y="5145488"/>
            <a:ext cx="606304" cy="159093"/>
          </a:xfrm>
          <a:prstGeom prst="rightArrow">
            <a:avLst>
              <a:gd name="adj1" fmla="val 50000"/>
              <a:gd name="adj2" fmla="val 50003"/>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a:solidFill>
                <a:srgbClr val="000000"/>
              </a:solidFill>
            </a:endParaRPr>
          </a:p>
        </p:txBody>
      </p:sp>
      <p:sp>
        <p:nvSpPr>
          <p:cNvPr id="122" name="Right Arrow 112"/>
          <p:cNvSpPr>
            <a:spLocks noChangeArrowheads="1"/>
          </p:cNvSpPr>
          <p:nvPr/>
        </p:nvSpPr>
        <p:spPr bwMode="auto">
          <a:xfrm rot="13936672" flipV="1">
            <a:off x="5614108" y="4686901"/>
            <a:ext cx="790697" cy="145002"/>
          </a:xfrm>
          <a:prstGeom prst="rightArrow">
            <a:avLst>
              <a:gd name="adj1" fmla="val 50000"/>
              <a:gd name="adj2" fmla="val 49992"/>
            </a:avLst>
          </a:prstGeom>
          <a:gradFill rotWithShape="1">
            <a:gsLst>
              <a:gs pos="0">
                <a:srgbClr val="8CADEA"/>
              </a:gs>
              <a:gs pos="50000">
                <a:srgbClr val="BACCF0"/>
              </a:gs>
              <a:gs pos="100000">
                <a:srgbClr val="DEE6F7"/>
              </a:gs>
            </a:gsLst>
            <a:lin ang="0" scaled="1"/>
          </a:gradFill>
          <a:ln w="9525">
            <a:solidFill>
              <a:schemeClr val="tx1"/>
            </a:solidFill>
            <a:round/>
            <a:headEnd/>
            <a:tailEnd/>
          </a:ln>
        </p:spPr>
        <p:txBody>
          <a:bodyPr wrap="none"/>
          <a:lstStyle/>
          <a:p>
            <a:endParaRPr lang="en-US">
              <a:solidFill>
                <a:srgbClr val="000000"/>
              </a:solidFill>
            </a:endParaRPr>
          </a:p>
        </p:txBody>
      </p:sp>
      <p:sp>
        <p:nvSpPr>
          <p:cNvPr id="123" name="Right Arrow 120"/>
          <p:cNvSpPr>
            <a:spLocks noChangeArrowheads="1"/>
          </p:cNvSpPr>
          <p:nvPr/>
        </p:nvSpPr>
        <p:spPr bwMode="auto">
          <a:xfrm rot="3111092" flipV="1">
            <a:off x="5783896" y="4626627"/>
            <a:ext cx="790040" cy="144956"/>
          </a:xfrm>
          <a:prstGeom prst="rightArrow">
            <a:avLst>
              <a:gd name="adj1" fmla="val 50000"/>
              <a:gd name="adj2" fmla="val 49992"/>
            </a:avLst>
          </a:prstGeom>
          <a:gradFill rotWithShape="1">
            <a:gsLst>
              <a:gs pos="0">
                <a:srgbClr val="EA8C8C"/>
              </a:gs>
              <a:gs pos="50000">
                <a:srgbClr val="F0BABA"/>
              </a:gs>
              <a:gs pos="100000">
                <a:srgbClr val="F7DEDE"/>
              </a:gs>
            </a:gsLst>
            <a:lin ang="0" scaled="1"/>
          </a:gradFill>
          <a:ln w="9525">
            <a:solidFill>
              <a:schemeClr val="tx1"/>
            </a:solidFill>
            <a:round/>
            <a:headEnd/>
            <a:tailEnd/>
          </a:ln>
        </p:spPr>
        <p:txBody>
          <a:bodyPr wrap="none"/>
          <a:lstStyle/>
          <a:p>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i="0" dirty="0" smtClean="0">
                <a:solidFill>
                  <a:srgbClr val="000000"/>
                </a:solidFill>
                <a:latin typeface="Arial" charset="0"/>
              </a:rPr>
              <a:t>Link </a:t>
            </a:r>
            <a:r>
              <a:rPr lang="en-US" i="0" dirty="0">
                <a:solidFill>
                  <a:srgbClr val="000000"/>
                </a:solidFill>
                <a:latin typeface="Arial" charset="0"/>
              </a:rPr>
              <a:t>Layer</a:t>
            </a:r>
          </a:p>
        </p:txBody>
      </p:sp>
      <p:sp>
        <p:nvSpPr>
          <p:cNvPr id="83971" name="Slide Number Placeholder 4"/>
          <p:cNvSpPr>
            <a:spLocks noGrp="1"/>
          </p:cNvSpPr>
          <p:nvPr>
            <p:ph type="sldNum" sz="quarter" idx="12"/>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solidFill>
                  <a:srgbClr val="000000"/>
                </a:solidFill>
              </a:rPr>
              <a:t>5-</a:t>
            </a:r>
            <a:fld id="{33A9C09C-A7C5-47CE-8F0D-79388DB02FC3}" type="slidenum">
              <a:rPr lang="en-US">
                <a:solidFill>
                  <a:srgbClr val="000000"/>
                </a:solidFill>
              </a:rPr>
              <a:pPr/>
              <a:t>9</a:t>
            </a:fld>
            <a:endParaRPr lang="en-US">
              <a:solidFill>
                <a:srgbClr val="000000"/>
              </a:solidFill>
            </a:endParaRPr>
          </a:p>
        </p:txBody>
      </p:sp>
      <p:sp>
        <p:nvSpPr>
          <p:cNvPr id="198659" name="Freeform 2"/>
          <p:cNvSpPr>
            <a:spLocks/>
          </p:cNvSpPr>
          <p:nvPr/>
        </p:nvSpPr>
        <p:spPr bwMode="auto">
          <a:xfrm>
            <a:off x="1754188" y="5278438"/>
            <a:ext cx="2462212" cy="419100"/>
          </a:xfrm>
          <a:custGeom>
            <a:avLst/>
            <a:gdLst>
              <a:gd name="T0" fmla="*/ 2147483647 w 1551"/>
              <a:gd name="T1" fmla="*/ 2147483647 h 264"/>
              <a:gd name="T2" fmla="*/ 0 w 1551"/>
              <a:gd name="T3" fmla="*/ 2147483647 h 264"/>
              <a:gd name="T4" fmla="*/ 2147483647 w 1551"/>
              <a:gd name="T5" fmla="*/ 2147483647 h 264"/>
              <a:gd name="T6" fmla="*/ 2147483647 w 1551"/>
              <a:gd name="T7" fmla="*/ 0 h 264"/>
              <a:gd name="T8" fmla="*/ 2147483647 w 1551"/>
              <a:gd name="T9" fmla="*/ 2147483647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1" h="264">
                <a:moveTo>
                  <a:pt x="1263" y="8"/>
                </a:moveTo>
                <a:lnTo>
                  <a:pt x="0" y="264"/>
                </a:lnTo>
                <a:lnTo>
                  <a:pt x="1536" y="264"/>
                </a:lnTo>
                <a:lnTo>
                  <a:pt x="1551" y="0"/>
                </a:lnTo>
                <a:lnTo>
                  <a:pt x="1263" y="8"/>
                </a:lnTo>
                <a:close/>
              </a:path>
            </a:pathLst>
          </a:custGeom>
          <a:gradFill rotWithShape="1">
            <a:gsLst>
              <a:gs pos="0">
                <a:srgbClr val="969696"/>
              </a:gs>
              <a:gs pos="100000">
                <a:srgbClr val="FFFFFF"/>
              </a:gs>
            </a:gsLst>
            <a:lin ang="5400000" scaled="1"/>
          </a:gradFill>
          <a:ln w="9525">
            <a:noFill/>
            <a:round/>
            <a:headEnd/>
            <a:tailEnd/>
          </a:ln>
          <a:effectLst/>
        </p:spPr>
        <p:txBody>
          <a:bodyPr/>
          <a:lstStyle/>
          <a:p>
            <a:endParaRPr lang="en-US"/>
          </a:p>
        </p:txBody>
      </p:sp>
      <p:sp>
        <p:nvSpPr>
          <p:cNvPr id="198660" name="Freeform 3"/>
          <p:cNvSpPr>
            <a:spLocks/>
          </p:cNvSpPr>
          <p:nvPr/>
        </p:nvSpPr>
        <p:spPr bwMode="auto">
          <a:xfrm>
            <a:off x="4492625" y="5326063"/>
            <a:ext cx="2447925" cy="577850"/>
          </a:xfrm>
          <a:custGeom>
            <a:avLst/>
            <a:gdLst>
              <a:gd name="T0" fmla="*/ 2147483647 w 1542"/>
              <a:gd name="T1" fmla="*/ 2147483647 h 364"/>
              <a:gd name="T2" fmla="*/ 0 w 1542"/>
              <a:gd name="T3" fmla="*/ 2147483647 h 364"/>
              <a:gd name="T4" fmla="*/ 2147483647 w 1542"/>
              <a:gd name="T5" fmla="*/ 2147483647 h 364"/>
              <a:gd name="T6" fmla="*/ 2147483647 w 1542"/>
              <a:gd name="T7" fmla="*/ 0 h 364"/>
              <a:gd name="T8" fmla="*/ 2147483647 w 1542"/>
              <a:gd name="T9" fmla="*/ 2147483647 h 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2" h="364">
                <a:moveTo>
                  <a:pt x="839" y="8"/>
                </a:moveTo>
                <a:lnTo>
                  <a:pt x="0" y="364"/>
                </a:lnTo>
                <a:lnTo>
                  <a:pt x="1542" y="364"/>
                </a:lnTo>
                <a:lnTo>
                  <a:pt x="1127" y="0"/>
                </a:lnTo>
                <a:lnTo>
                  <a:pt x="839" y="8"/>
                </a:lnTo>
                <a:close/>
              </a:path>
            </a:pathLst>
          </a:custGeom>
          <a:gradFill rotWithShape="1">
            <a:gsLst>
              <a:gs pos="0">
                <a:srgbClr val="969696"/>
              </a:gs>
              <a:gs pos="100000">
                <a:srgbClr val="FFFFFF"/>
              </a:gs>
            </a:gsLst>
            <a:lin ang="5400000" scaled="1"/>
          </a:gradFill>
          <a:ln w="9525">
            <a:noFill/>
            <a:round/>
            <a:headEnd/>
            <a:tailEnd/>
          </a:ln>
          <a:effectLst/>
        </p:spPr>
        <p:txBody>
          <a:bodyPr/>
          <a:lstStyle/>
          <a:p>
            <a:endParaRPr lang="en-US"/>
          </a:p>
        </p:txBody>
      </p:sp>
      <p:sp>
        <p:nvSpPr>
          <p:cNvPr id="198661" name="Freeform 4"/>
          <p:cNvSpPr>
            <a:spLocks/>
          </p:cNvSpPr>
          <p:nvPr/>
        </p:nvSpPr>
        <p:spPr bwMode="auto">
          <a:xfrm>
            <a:off x="1884363" y="3106738"/>
            <a:ext cx="2433637" cy="798512"/>
          </a:xfrm>
          <a:custGeom>
            <a:avLst/>
            <a:gdLst>
              <a:gd name="T0" fmla="*/ 2147483647 w 1533"/>
              <a:gd name="T1" fmla="*/ 2147483647 h 503"/>
              <a:gd name="T2" fmla="*/ 2147483647 w 1533"/>
              <a:gd name="T3" fmla="*/ 0 h 503"/>
              <a:gd name="T4" fmla="*/ 0 w 1533"/>
              <a:gd name="T5" fmla="*/ 0 h 503"/>
              <a:gd name="T6" fmla="*/ 2147483647 w 1533"/>
              <a:gd name="T7" fmla="*/ 2147483647 h 503"/>
              <a:gd name="T8" fmla="*/ 2147483647 w 1533"/>
              <a:gd name="T9" fmla="*/ 2147483647 h 5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3" h="503">
                <a:moveTo>
                  <a:pt x="808" y="503"/>
                </a:moveTo>
                <a:lnTo>
                  <a:pt x="1533" y="0"/>
                </a:lnTo>
                <a:lnTo>
                  <a:pt x="0" y="0"/>
                </a:lnTo>
                <a:lnTo>
                  <a:pt x="685" y="481"/>
                </a:lnTo>
                <a:lnTo>
                  <a:pt x="808" y="503"/>
                </a:lnTo>
                <a:close/>
              </a:path>
            </a:pathLst>
          </a:custGeom>
          <a:gradFill rotWithShape="1">
            <a:gsLst>
              <a:gs pos="0">
                <a:srgbClr val="FFFFFF"/>
              </a:gs>
              <a:gs pos="100000">
                <a:srgbClr val="969696"/>
              </a:gs>
            </a:gsLst>
            <a:lin ang="5400000" scaled="1"/>
          </a:gradFill>
          <a:ln w="9525">
            <a:noFill/>
            <a:round/>
            <a:headEnd/>
            <a:tailEnd/>
          </a:ln>
          <a:effectLst/>
        </p:spPr>
        <p:txBody>
          <a:bodyPr/>
          <a:lstStyle/>
          <a:p>
            <a:endParaRPr lang="en-US"/>
          </a:p>
        </p:txBody>
      </p:sp>
      <p:sp>
        <p:nvSpPr>
          <p:cNvPr id="198662" name="Freeform 5"/>
          <p:cNvSpPr>
            <a:spLocks/>
          </p:cNvSpPr>
          <p:nvPr/>
        </p:nvSpPr>
        <p:spPr bwMode="auto">
          <a:xfrm>
            <a:off x="4552950" y="3416300"/>
            <a:ext cx="2589213" cy="511175"/>
          </a:xfrm>
          <a:custGeom>
            <a:avLst/>
            <a:gdLst>
              <a:gd name="T0" fmla="*/ 2147483647 w 1631"/>
              <a:gd name="T1" fmla="*/ 2147483647 h 322"/>
              <a:gd name="T2" fmla="*/ 2147483647 w 1631"/>
              <a:gd name="T3" fmla="*/ 0 h 322"/>
              <a:gd name="T4" fmla="*/ 2147483647 w 1631"/>
              <a:gd name="T5" fmla="*/ 0 h 322"/>
              <a:gd name="T6" fmla="*/ 0 w 1631"/>
              <a:gd name="T7" fmla="*/ 2147483647 h 322"/>
              <a:gd name="T8" fmla="*/ 2147483647 w 1631"/>
              <a:gd name="T9" fmla="*/ 2147483647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1" h="322">
                <a:moveTo>
                  <a:pt x="123" y="322"/>
                </a:moveTo>
                <a:lnTo>
                  <a:pt x="1631" y="0"/>
                </a:lnTo>
                <a:lnTo>
                  <a:pt x="89" y="0"/>
                </a:lnTo>
                <a:lnTo>
                  <a:pt x="0" y="300"/>
                </a:lnTo>
                <a:lnTo>
                  <a:pt x="123" y="322"/>
                </a:lnTo>
                <a:close/>
              </a:path>
            </a:pathLst>
          </a:custGeom>
          <a:gradFill rotWithShape="1">
            <a:gsLst>
              <a:gs pos="0">
                <a:srgbClr val="FFFFFF"/>
              </a:gs>
              <a:gs pos="100000">
                <a:srgbClr val="969696"/>
              </a:gs>
            </a:gsLst>
            <a:lin ang="5400000" scaled="1"/>
          </a:gradFill>
          <a:ln w="9525">
            <a:noFill/>
            <a:round/>
            <a:headEnd/>
            <a:tailEnd/>
          </a:ln>
          <a:effectLst/>
        </p:spPr>
        <p:txBody>
          <a:bodyPr/>
          <a:lstStyle/>
          <a:p>
            <a:endParaRPr lang="en-US"/>
          </a:p>
        </p:txBody>
      </p:sp>
      <p:grpSp>
        <p:nvGrpSpPr>
          <p:cNvPr id="2" name="Group 6"/>
          <p:cNvGrpSpPr>
            <a:grpSpLocks/>
          </p:cNvGrpSpPr>
          <p:nvPr/>
        </p:nvGrpSpPr>
        <p:grpSpPr bwMode="auto">
          <a:xfrm>
            <a:off x="5583238" y="4924425"/>
            <a:ext cx="766762" cy="433388"/>
            <a:chOff x="3600" y="219"/>
            <a:chExt cx="360" cy="175"/>
          </a:xfrm>
        </p:grpSpPr>
        <p:sp>
          <p:nvSpPr>
            <p:cNvPr id="84105" name="Oval 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106" name="Line 8"/>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07" name="Line 9"/>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08" name="Rectangle 10"/>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4109" name="Oval 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3" name="Group 12"/>
            <p:cNvGrpSpPr>
              <a:grpSpLocks/>
            </p:cNvGrpSpPr>
            <p:nvPr/>
          </p:nvGrpSpPr>
          <p:grpSpPr bwMode="auto">
            <a:xfrm>
              <a:off x="3686" y="244"/>
              <a:ext cx="177" cy="66"/>
              <a:chOff x="2848" y="848"/>
              <a:chExt cx="140" cy="98"/>
            </a:xfrm>
          </p:grpSpPr>
          <p:sp>
            <p:nvSpPr>
              <p:cNvPr id="84115" name="Line 1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16" name="Line 1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17" name="Line 1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4" name="Group 16"/>
            <p:cNvGrpSpPr>
              <a:grpSpLocks/>
            </p:cNvGrpSpPr>
            <p:nvPr/>
          </p:nvGrpSpPr>
          <p:grpSpPr bwMode="auto">
            <a:xfrm flipV="1">
              <a:off x="3686" y="243"/>
              <a:ext cx="177" cy="66"/>
              <a:chOff x="2848" y="848"/>
              <a:chExt cx="140" cy="98"/>
            </a:xfrm>
          </p:grpSpPr>
          <p:sp>
            <p:nvSpPr>
              <p:cNvPr id="84112" name="Line 1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13" name="Line 1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14" name="Line 1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5" name="Group 20"/>
          <p:cNvGrpSpPr>
            <a:grpSpLocks/>
          </p:cNvGrpSpPr>
          <p:nvPr/>
        </p:nvGrpSpPr>
        <p:grpSpPr bwMode="auto">
          <a:xfrm>
            <a:off x="3757613" y="4919663"/>
            <a:ext cx="766762" cy="433387"/>
            <a:chOff x="3600" y="219"/>
            <a:chExt cx="360" cy="175"/>
          </a:xfrm>
        </p:grpSpPr>
        <p:sp>
          <p:nvSpPr>
            <p:cNvPr id="84092" name="Oval 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093" name="Line 2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94" name="Line 2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95" name="Rectangle 2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4096" name="Oval 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6" name="Group 26"/>
            <p:cNvGrpSpPr>
              <a:grpSpLocks/>
            </p:cNvGrpSpPr>
            <p:nvPr/>
          </p:nvGrpSpPr>
          <p:grpSpPr bwMode="auto">
            <a:xfrm>
              <a:off x="3686" y="244"/>
              <a:ext cx="177" cy="66"/>
              <a:chOff x="2848" y="848"/>
              <a:chExt cx="140" cy="98"/>
            </a:xfrm>
          </p:grpSpPr>
          <p:sp>
            <p:nvSpPr>
              <p:cNvPr id="84102" name="Line 27"/>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03" name="Line 2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04" name="Line 29"/>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7" name="Group 30"/>
            <p:cNvGrpSpPr>
              <a:grpSpLocks/>
            </p:cNvGrpSpPr>
            <p:nvPr/>
          </p:nvGrpSpPr>
          <p:grpSpPr bwMode="auto">
            <a:xfrm flipV="1">
              <a:off x="3686" y="243"/>
              <a:ext cx="177" cy="66"/>
              <a:chOff x="2848" y="848"/>
              <a:chExt cx="140" cy="98"/>
            </a:xfrm>
          </p:grpSpPr>
          <p:sp>
            <p:nvSpPr>
              <p:cNvPr id="84099" name="Line 3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00" name="Line 3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101" name="Line 3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8" name="Group 34"/>
          <p:cNvGrpSpPr>
            <a:grpSpLocks/>
          </p:cNvGrpSpPr>
          <p:nvPr/>
        </p:nvGrpSpPr>
        <p:grpSpPr bwMode="auto">
          <a:xfrm>
            <a:off x="4111625" y="3902075"/>
            <a:ext cx="766763" cy="433388"/>
            <a:chOff x="3600" y="219"/>
            <a:chExt cx="360" cy="175"/>
          </a:xfrm>
        </p:grpSpPr>
        <p:sp>
          <p:nvSpPr>
            <p:cNvPr id="84079" name="Oval 3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080" name="Line 36"/>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81" name="Line 37"/>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82" name="Rectangle 38"/>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4083" name="Oval 3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9" name="Group 40"/>
            <p:cNvGrpSpPr>
              <a:grpSpLocks/>
            </p:cNvGrpSpPr>
            <p:nvPr/>
          </p:nvGrpSpPr>
          <p:grpSpPr bwMode="auto">
            <a:xfrm>
              <a:off x="3686" y="244"/>
              <a:ext cx="177" cy="66"/>
              <a:chOff x="2848" y="848"/>
              <a:chExt cx="140" cy="98"/>
            </a:xfrm>
          </p:grpSpPr>
          <p:sp>
            <p:nvSpPr>
              <p:cNvPr id="84089" name="Line 41"/>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90"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91" name="Line 43"/>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0" name="Group 44"/>
            <p:cNvGrpSpPr>
              <a:grpSpLocks/>
            </p:cNvGrpSpPr>
            <p:nvPr/>
          </p:nvGrpSpPr>
          <p:grpSpPr bwMode="auto">
            <a:xfrm flipV="1">
              <a:off x="3686" y="243"/>
              <a:ext cx="177" cy="66"/>
              <a:chOff x="2848" y="848"/>
              <a:chExt cx="140" cy="98"/>
            </a:xfrm>
          </p:grpSpPr>
          <p:sp>
            <p:nvSpPr>
              <p:cNvPr id="84086" name="Line 4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87" name="Line 4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88" name="Line 4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11" name="Group 48"/>
          <p:cNvGrpSpPr>
            <a:grpSpLocks/>
          </p:cNvGrpSpPr>
          <p:nvPr/>
        </p:nvGrpSpPr>
        <p:grpSpPr bwMode="auto">
          <a:xfrm>
            <a:off x="2684463" y="3897313"/>
            <a:ext cx="766762" cy="433387"/>
            <a:chOff x="3600" y="219"/>
            <a:chExt cx="360" cy="175"/>
          </a:xfrm>
        </p:grpSpPr>
        <p:sp>
          <p:nvSpPr>
            <p:cNvPr id="84066" name="Oval 4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067" name="Line 50"/>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68" name="Line 51"/>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69" name="Rectangle 52"/>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4070" name="Oval 5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2" name="Group 54"/>
            <p:cNvGrpSpPr>
              <a:grpSpLocks/>
            </p:cNvGrpSpPr>
            <p:nvPr/>
          </p:nvGrpSpPr>
          <p:grpSpPr bwMode="auto">
            <a:xfrm>
              <a:off x="3686" y="244"/>
              <a:ext cx="177" cy="66"/>
              <a:chOff x="2848" y="848"/>
              <a:chExt cx="140" cy="98"/>
            </a:xfrm>
          </p:grpSpPr>
          <p:sp>
            <p:nvSpPr>
              <p:cNvPr id="84076" name="Line 5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77" name="Line 5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78" name="Line 5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3" name="Group 58"/>
            <p:cNvGrpSpPr>
              <a:grpSpLocks/>
            </p:cNvGrpSpPr>
            <p:nvPr/>
          </p:nvGrpSpPr>
          <p:grpSpPr bwMode="auto">
            <a:xfrm flipV="1">
              <a:off x="3686" y="243"/>
              <a:ext cx="177" cy="66"/>
              <a:chOff x="2848" y="848"/>
              <a:chExt cx="140" cy="98"/>
            </a:xfrm>
          </p:grpSpPr>
          <p:sp>
            <p:nvSpPr>
              <p:cNvPr id="84073" name="Line 5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74" name="Line 6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75" name="Line 6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grpSp>
        <p:nvGrpSpPr>
          <p:cNvPr id="14" name="Group 62"/>
          <p:cNvGrpSpPr>
            <a:grpSpLocks/>
          </p:cNvGrpSpPr>
          <p:nvPr/>
        </p:nvGrpSpPr>
        <p:grpSpPr bwMode="auto">
          <a:xfrm>
            <a:off x="1165225" y="3190875"/>
            <a:ext cx="766763" cy="433388"/>
            <a:chOff x="589" y="1281"/>
            <a:chExt cx="483" cy="273"/>
          </a:xfrm>
        </p:grpSpPr>
        <p:sp>
          <p:nvSpPr>
            <p:cNvPr id="84053" name="Oval 63"/>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054" name="Line 64"/>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55" name="Line 65"/>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56" name="Rectangle 66"/>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4057" name="Oval 67"/>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5" name="Group 68"/>
            <p:cNvGrpSpPr>
              <a:grpSpLocks/>
            </p:cNvGrpSpPr>
            <p:nvPr/>
          </p:nvGrpSpPr>
          <p:grpSpPr bwMode="auto">
            <a:xfrm>
              <a:off x="704" y="1320"/>
              <a:ext cx="238" cy="103"/>
              <a:chOff x="2848" y="848"/>
              <a:chExt cx="140" cy="98"/>
            </a:xfrm>
          </p:grpSpPr>
          <p:sp>
            <p:nvSpPr>
              <p:cNvPr id="84063" name="Line 6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64"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65" name="Line 7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6" name="Group 72"/>
            <p:cNvGrpSpPr>
              <a:grpSpLocks/>
            </p:cNvGrpSpPr>
            <p:nvPr/>
          </p:nvGrpSpPr>
          <p:grpSpPr bwMode="auto">
            <a:xfrm flipV="1">
              <a:off x="704" y="1318"/>
              <a:ext cx="238" cy="103"/>
              <a:chOff x="2848" y="848"/>
              <a:chExt cx="140" cy="98"/>
            </a:xfrm>
          </p:grpSpPr>
          <p:sp>
            <p:nvSpPr>
              <p:cNvPr id="84060" name="Line 7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61" name="Line 7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62" name="Line 7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83981" name="Line 76"/>
          <p:cNvSpPr>
            <a:spLocks noChangeShapeType="1"/>
          </p:cNvSpPr>
          <p:nvPr/>
        </p:nvSpPr>
        <p:spPr bwMode="auto">
          <a:xfrm>
            <a:off x="1935163" y="3433763"/>
            <a:ext cx="762000" cy="523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3982" name="Line 77"/>
          <p:cNvSpPr>
            <a:spLocks noChangeShapeType="1"/>
          </p:cNvSpPr>
          <p:nvPr/>
        </p:nvSpPr>
        <p:spPr bwMode="auto">
          <a:xfrm flipV="1">
            <a:off x="1982788" y="4138613"/>
            <a:ext cx="733425"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3983" name="Line 78"/>
          <p:cNvSpPr>
            <a:spLocks noChangeShapeType="1"/>
          </p:cNvSpPr>
          <p:nvPr/>
        </p:nvSpPr>
        <p:spPr bwMode="auto">
          <a:xfrm flipV="1">
            <a:off x="3449638" y="4138613"/>
            <a:ext cx="666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3984" name="Line 79"/>
          <p:cNvSpPr>
            <a:spLocks noChangeShapeType="1"/>
          </p:cNvSpPr>
          <p:nvPr/>
        </p:nvSpPr>
        <p:spPr bwMode="auto">
          <a:xfrm>
            <a:off x="3297238" y="4300538"/>
            <a:ext cx="561975" cy="657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3985" name="Line 80"/>
          <p:cNvSpPr>
            <a:spLocks noChangeShapeType="1"/>
          </p:cNvSpPr>
          <p:nvPr/>
        </p:nvSpPr>
        <p:spPr bwMode="auto">
          <a:xfrm>
            <a:off x="4554538" y="5176838"/>
            <a:ext cx="1038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3986" name="Line 81"/>
          <p:cNvSpPr>
            <a:spLocks noChangeShapeType="1"/>
          </p:cNvSpPr>
          <p:nvPr/>
        </p:nvSpPr>
        <p:spPr bwMode="auto">
          <a:xfrm>
            <a:off x="4840288" y="4252913"/>
            <a:ext cx="838200" cy="714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3987" name="Line 82"/>
          <p:cNvSpPr>
            <a:spLocks noChangeShapeType="1"/>
          </p:cNvSpPr>
          <p:nvPr/>
        </p:nvSpPr>
        <p:spPr bwMode="auto">
          <a:xfrm>
            <a:off x="6354763" y="5157788"/>
            <a:ext cx="701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3988" name="Text Box 83"/>
          <p:cNvSpPr txBox="1">
            <a:spLocks noChangeArrowheads="1"/>
          </p:cNvSpPr>
          <p:nvPr/>
        </p:nvSpPr>
        <p:spPr bwMode="auto">
          <a:xfrm>
            <a:off x="5803900" y="53578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R1</a:t>
            </a:r>
          </a:p>
        </p:txBody>
      </p:sp>
      <p:sp>
        <p:nvSpPr>
          <p:cNvPr id="83989" name="Text Box 84"/>
          <p:cNvSpPr txBox="1">
            <a:spLocks noChangeArrowheads="1"/>
          </p:cNvSpPr>
          <p:nvPr/>
        </p:nvSpPr>
        <p:spPr bwMode="auto">
          <a:xfrm>
            <a:off x="3940175" y="53355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R2</a:t>
            </a:r>
          </a:p>
        </p:txBody>
      </p:sp>
      <p:sp>
        <p:nvSpPr>
          <p:cNvPr id="83990" name="Text Box 85"/>
          <p:cNvSpPr txBox="1">
            <a:spLocks noChangeArrowheads="1"/>
          </p:cNvSpPr>
          <p:nvPr/>
        </p:nvSpPr>
        <p:spPr bwMode="auto">
          <a:xfrm>
            <a:off x="5862638" y="395605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0">
                <a:solidFill>
                  <a:srgbClr val="000000"/>
                </a:solidFill>
                <a:latin typeface="Arial" pitchFamily="34" charset="0"/>
              </a:rPr>
              <a:t>D</a:t>
            </a:r>
          </a:p>
        </p:txBody>
      </p:sp>
      <p:sp>
        <p:nvSpPr>
          <p:cNvPr id="83991" name="Text Box 86"/>
          <p:cNvSpPr txBox="1">
            <a:spLocks noChangeArrowheads="1"/>
          </p:cNvSpPr>
          <p:nvPr/>
        </p:nvSpPr>
        <p:spPr bwMode="auto">
          <a:xfrm>
            <a:off x="4325938" y="43338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R3</a:t>
            </a:r>
          </a:p>
        </p:txBody>
      </p:sp>
      <p:sp>
        <p:nvSpPr>
          <p:cNvPr id="83992" name="Text Box 87"/>
          <p:cNvSpPr txBox="1">
            <a:spLocks noChangeArrowheads="1"/>
          </p:cNvSpPr>
          <p:nvPr/>
        </p:nvSpPr>
        <p:spPr bwMode="auto">
          <a:xfrm>
            <a:off x="2851150" y="435133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R4</a:t>
            </a:r>
          </a:p>
        </p:txBody>
      </p:sp>
      <p:grpSp>
        <p:nvGrpSpPr>
          <p:cNvPr id="17" name="Group 88"/>
          <p:cNvGrpSpPr>
            <a:grpSpLocks/>
          </p:cNvGrpSpPr>
          <p:nvPr/>
        </p:nvGrpSpPr>
        <p:grpSpPr bwMode="auto">
          <a:xfrm>
            <a:off x="1211263" y="4137025"/>
            <a:ext cx="766762" cy="433388"/>
            <a:chOff x="589" y="1281"/>
            <a:chExt cx="483" cy="273"/>
          </a:xfrm>
        </p:grpSpPr>
        <p:sp>
          <p:nvSpPr>
            <p:cNvPr id="84040" name="Oval 89"/>
            <p:cNvSpPr>
              <a:spLocks noChangeArrowheads="1"/>
            </p:cNvSpPr>
            <p:nvPr/>
          </p:nvSpPr>
          <p:spPr bwMode="auto">
            <a:xfrm>
              <a:off x="593" y="1403"/>
              <a:ext cx="479"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041" name="Line 90"/>
            <p:cNvSpPr>
              <a:spLocks noChangeShapeType="1"/>
            </p:cNvSpPr>
            <p:nvPr/>
          </p:nvSpPr>
          <p:spPr bwMode="auto">
            <a:xfrm>
              <a:off x="591" y="1376"/>
              <a:ext cx="0" cy="1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42" name="Line 91"/>
            <p:cNvSpPr>
              <a:spLocks noChangeShapeType="1"/>
            </p:cNvSpPr>
            <p:nvPr/>
          </p:nvSpPr>
          <p:spPr bwMode="auto">
            <a:xfrm>
              <a:off x="1068" y="1368"/>
              <a:ext cx="4"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43" name="Rectangle 92"/>
            <p:cNvSpPr>
              <a:spLocks noChangeArrowheads="1"/>
            </p:cNvSpPr>
            <p:nvPr/>
          </p:nvSpPr>
          <p:spPr bwMode="auto">
            <a:xfrm>
              <a:off x="597" y="1390"/>
              <a:ext cx="471" cy="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2400" i="0">
                <a:solidFill>
                  <a:srgbClr val="000000"/>
                </a:solidFill>
                <a:latin typeface="Times New Roman" pitchFamily="18" charset="0"/>
              </a:endParaRPr>
            </a:p>
          </p:txBody>
        </p:sp>
        <p:sp>
          <p:nvSpPr>
            <p:cNvPr id="84044" name="Oval 93"/>
            <p:cNvSpPr>
              <a:spLocks noChangeArrowheads="1"/>
            </p:cNvSpPr>
            <p:nvPr/>
          </p:nvSpPr>
          <p:spPr bwMode="auto">
            <a:xfrm>
              <a:off x="589" y="1281"/>
              <a:ext cx="479" cy="17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grpSp>
          <p:nvGrpSpPr>
            <p:cNvPr id="18" name="Group 94"/>
            <p:cNvGrpSpPr>
              <a:grpSpLocks/>
            </p:cNvGrpSpPr>
            <p:nvPr/>
          </p:nvGrpSpPr>
          <p:grpSpPr bwMode="auto">
            <a:xfrm>
              <a:off x="704" y="1320"/>
              <a:ext cx="238" cy="103"/>
              <a:chOff x="2848" y="848"/>
              <a:chExt cx="140" cy="98"/>
            </a:xfrm>
          </p:grpSpPr>
          <p:sp>
            <p:nvSpPr>
              <p:cNvPr id="84050" name="Line 95"/>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51" name="Line 9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52" name="Line 97"/>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nvGrpSpPr>
            <p:cNvPr id="19" name="Group 98"/>
            <p:cNvGrpSpPr>
              <a:grpSpLocks/>
            </p:cNvGrpSpPr>
            <p:nvPr/>
          </p:nvGrpSpPr>
          <p:grpSpPr bwMode="auto">
            <a:xfrm flipV="1">
              <a:off x="704" y="1318"/>
              <a:ext cx="238" cy="103"/>
              <a:chOff x="2848" y="848"/>
              <a:chExt cx="140" cy="98"/>
            </a:xfrm>
          </p:grpSpPr>
          <p:sp>
            <p:nvSpPr>
              <p:cNvPr id="84047" name="Line 9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48" name="Line 10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4049" name="Line 10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grpSp>
      <p:sp>
        <p:nvSpPr>
          <p:cNvPr id="83994" name="Text Box 102"/>
          <p:cNvSpPr txBox="1">
            <a:spLocks noChangeArrowheads="1"/>
          </p:cNvSpPr>
          <p:nvPr/>
        </p:nvSpPr>
        <p:spPr bwMode="auto">
          <a:xfrm>
            <a:off x="1403350" y="4570413"/>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R5</a:t>
            </a:r>
          </a:p>
        </p:txBody>
      </p:sp>
      <p:sp>
        <p:nvSpPr>
          <p:cNvPr id="83995" name="Text Box 103"/>
          <p:cNvSpPr txBox="1">
            <a:spLocks noChangeArrowheads="1"/>
          </p:cNvSpPr>
          <p:nvPr/>
        </p:nvSpPr>
        <p:spPr bwMode="auto">
          <a:xfrm>
            <a:off x="6283325" y="48974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i="0">
                <a:solidFill>
                  <a:srgbClr val="000000"/>
                </a:solidFill>
                <a:latin typeface="Arial" pitchFamily="34" charset="0"/>
              </a:rPr>
              <a:t>0</a:t>
            </a:r>
          </a:p>
        </p:txBody>
      </p:sp>
      <p:sp>
        <p:nvSpPr>
          <p:cNvPr id="83996" name="Text Box 104"/>
          <p:cNvSpPr txBox="1">
            <a:spLocks noChangeArrowheads="1"/>
          </p:cNvSpPr>
          <p:nvPr/>
        </p:nvSpPr>
        <p:spPr bwMode="auto">
          <a:xfrm>
            <a:off x="4924425" y="41640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i="0">
                <a:solidFill>
                  <a:srgbClr val="000000"/>
                </a:solidFill>
                <a:latin typeface="Arial" pitchFamily="34" charset="0"/>
              </a:rPr>
              <a:t>1</a:t>
            </a:r>
          </a:p>
        </p:txBody>
      </p:sp>
      <p:sp>
        <p:nvSpPr>
          <p:cNvPr id="83997" name="Text Box 105"/>
          <p:cNvSpPr txBox="1">
            <a:spLocks noChangeArrowheads="1"/>
          </p:cNvSpPr>
          <p:nvPr/>
        </p:nvSpPr>
        <p:spPr bwMode="auto">
          <a:xfrm>
            <a:off x="4849813" y="388937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i="0">
                <a:solidFill>
                  <a:srgbClr val="000000"/>
                </a:solidFill>
                <a:latin typeface="Arial" pitchFamily="34" charset="0"/>
              </a:rPr>
              <a:t>0</a:t>
            </a:r>
          </a:p>
        </p:txBody>
      </p:sp>
      <p:sp>
        <p:nvSpPr>
          <p:cNvPr id="83998" name="Line 106"/>
          <p:cNvSpPr>
            <a:spLocks noChangeShapeType="1"/>
          </p:cNvSpPr>
          <p:nvPr/>
        </p:nvSpPr>
        <p:spPr bwMode="auto">
          <a:xfrm>
            <a:off x="4883150" y="4129088"/>
            <a:ext cx="96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3999" name="Text Box 107"/>
          <p:cNvSpPr txBox="1">
            <a:spLocks noChangeArrowheads="1"/>
          </p:cNvSpPr>
          <p:nvPr/>
        </p:nvSpPr>
        <p:spPr bwMode="auto">
          <a:xfrm>
            <a:off x="3411538" y="3876675"/>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i="0">
                <a:solidFill>
                  <a:srgbClr val="000000"/>
                </a:solidFill>
                <a:latin typeface="Arial" pitchFamily="34" charset="0"/>
              </a:rPr>
              <a:t>0</a:t>
            </a:r>
          </a:p>
        </p:txBody>
      </p:sp>
      <p:sp>
        <p:nvSpPr>
          <p:cNvPr id="84000" name="Text Box 108"/>
          <p:cNvSpPr txBox="1">
            <a:spLocks noChangeArrowheads="1"/>
          </p:cNvSpPr>
          <p:nvPr/>
        </p:nvSpPr>
        <p:spPr bwMode="auto">
          <a:xfrm>
            <a:off x="7016750" y="49752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i="0">
                <a:solidFill>
                  <a:srgbClr val="000000"/>
                </a:solidFill>
                <a:latin typeface="Arial" pitchFamily="34" charset="0"/>
              </a:rPr>
              <a:t>A</a:t>
            </a:r>
          </a:p>
        </p:txBody>
      </p:sp>
      <p:sp>
        <p:nvSpPr>
          <p:cNvPr id="84001" name="Text Box 109"/>
          <p:cNvSpPr txBox="1">
            <a:spLocks noChangeArrowheads="1"/>
          </p:cNvSpPr>
          <p:nvPr/>
        </p:nvSpPr>
        <p:spPr bwMode="auto">
          <a:xfrm>
            <a:off x="1366838" y="36210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R6</a:t>
            </a:r>
          </a:p>
        </p:txBody>
      </p:sp>
      <p:grpSp>
        <p:nvGrpSpPr>
          <p:cNvPr id="20" name="Group 110"/>
          <p:cNvGrpSpPr>
            <a:grpSpLocks/>
          </p:cNvGrpSpPr>
          <p:nvPr/>
        </p:nvGrpSpPr>
        <p:grpSpPr bwMode="auto">
          <a:xfrm>
            <a:off x="4895850" y="5343525"/>
            <a:ext cx="2546350" cy="922338"/>
            <a:chOff x="679" y="3270"/>
            <a:chExt cx="1604" cy="581"/>
          </a:xfrm>
        </p:grpSpPr>
        <p:sp>
          <p:nvSpPr>
            <p:cNvPr id="84033" name="Rectangle 111"/>
            <p:cNvSpPr>
              <a:spLocks noChangeArrowheads="1"/>
            </p:cNvSpPr>
            <p:nvPr/>
          </p:nvSpPr>
          <p:spPr bwMode="auto">
            <a:xfrm>
              <a:off x="710" y="3296"/>
              <a:ext cx="1533" cy="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034" name="Text Box 112"/>
            <p:cNvSpPr txBox="1">
              <a:spLocks noChangeArrowheads="1"/>
            </p:cNvSpPr>
            <p:nvPr/>
          </p:nvSpPr>
          <p:spPr bwMode="auto">
            <a:xfrm>
              <a:off x="679" y="3270"/>
              <a:ext cx="16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smtClean="0">
                  <a:solidFill>
                    <a:srgbClr val="000000"/>
                  </a:solidFill>
                  <a:latin typeface="Arial" charset="0"/>
                </a:rPr>
                <a:t>  in         out                 out</a:t>
              </a:r>
            </a:p>
            <a:p>
              <a:pPr eaLnBrk="1" hangingPunct="1">
                <a:defRPr/>
              </a:pPr>
              <a:r>
                <a:rPr lang="en-US" sz="1400" i="0" smtClean="0">
                  <a:solidFill>
                    <a:srgbClr val="000000"/>
                  </a:solidFill>
                  <a:latin typeface="Arial" charset="0"/>
                </a:rPr>
                <a:t>label     label   dest    interface</a:t>
              </a:r>
            </a:p>
          </p:txBody>
        </p:sp>
        <p:sp>
          <p:nvSpPr>
            <p:cNvPr id="84035" name="Line 113"/>
            <p:cNvSpPr>
              <a:spLocks noChangeShapeType="1"/>
            </p:cNvSpPr>
            <p:nvPr/>
          </p:nvSpPr>
          <p:spPr bwMode="auto">
            <a:xfrm>
              <a:off x="719" y="3584"/>
              <a:ext cx="1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36" name="Text Box 114"/>
            <p:cNvSpPr txBox="1">
              <a:spLocks noChangeArrowheads="1"/>
            </p:cNvSpPr>
            <p:nvPr/>
          </p:nvSpPr>
          <p:spPr bwMode="auto">
            <a:xfrm>
              <a:off x="730" y="3588"/>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 6        -      A       0</a:t>
              </a:r>
            </a:p>
          </p:txBody>
        </p:sp>
        <p:sp>
          <p:nvSpPr>
            <p:cNvPr id="84037" name="Line 115"/>
            <p:cNvSpPr>
              <a:spLocks noChangeShapeType="1"/>
            </p:cNvSpPr>
            <p:nvPr/>
          </p:nvSpPr>
          <p:spPr bwMode="auto">
            <a:xfrm>
              <a:off x="1042" y="3303"/>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38" name="Line 116"/>
            <p:cNvSpPr>
              <a:spLocks noChangeShapeType="1"/>
            </p:cNvSpPr>
            <p:nvPr/>
          </p:nvSpPr>
          <p:spPr bwMode="auto">
            <a:xfrm>
              <a:off x="1426" y="3306"/>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39" name="Line 117"/>
            <p:cNvSpPr>
              <a:spLocks noChangeShapeType="1"/>
            </p:cNvSpPr>
            <p:nvPr/>
          </p:nvSpPr>
          <p:spPr bwMode="auto">
            <a:xfrm>
              <a:off x="1750" y="3309"/>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grpSp>
        <p:nvGrpSpPr>
          <p:cNvPr id="21" name="Group 118"/>
          <p:cNvGrpSpPr>
            <a:grpSpLocks/>
          </p:cNvGrpSpPr>
          <p:nvPr/>
        </p:nvGrpSpPr>
        <p:grpSpPr bwMode="auto">
          <a:xfrm>
            <a:off x="4629150" y="2212975"/>
            <a:ext cx="2546350" cy="1239838"/>
            <a:chOff x="3494" y="291"/>
            <a:chExt cx="1604" cy="781"/>
          </a:xfrm>
        </p:grpSpPr>
        <p:sp>
          <p:nvSpPr>
            <p:cNvPr id="84025" name="Rectangle 119"/>
            <p:cNvSpPr>
              <a:spLocks noChangeArrowheads="1"/>
            </p:cNvSpPr>
            <p:nvPr/>
          </p:nvSpPr>
          <p:spPr bwMode="auto">
            <a:xfrm>
              <a:off x="3525" y="317"/>
              <a:ext cx="1533" cy="7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026" name="Text Box 120"/>
            <p:cNvSpPr txBox="1">
              <a:spLocks noChangeArrowheads="1"/>
            </p:cNvSpPr>
            <p:nvPr/>
          </p:nvSpPr>
          <p:spPr bwMode="auto">
            <a:xfrm>
              <a:off x="3494" y="291"/>
              <a:ext cx="16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smtClean="0">
                  <a:solidFill>
                    <a:srgbClr val="000000"/>
                  </a:solidFill>
                  <a:latin typeface="Arial" charset="0"/>
                </a:rPr>
                <a:t>  in         out                 out</a:t>
              </a:r>
            </a:p>
            <a:p>
              <a:pPr eaLnBrk="1" hangingPunct="1">
                <a:defRPr/>
              </a:pPr>
              <a:r>
                <a:rPr lang="en-US" sz="1400" i="0" smtClean="0">
                  <a:solidFill>
                    <a:srgbClr val="000000"/>
                  </a:solidFill>
                  <a:latin typeface="Arial" charset="0"/>
                </a:rPr>
                <a:t>label     label   dest    interface</a:t>
              </a:r>
            </a:p>
          </p:txBody>
        </p:sp>
        <p:sp>
          <p:nvSpPr>
            <p:cNvPr id="84027" name="Line 121"/>
            <p:cNvSpPr>
              <a:spLocks noChangeShapeType="1"/>
            </p:cNvSpPr>
            <p:nvPr/>
          </p:nvSpPr>
          <p:spPr bwMode="auto">
            <a:xfrm>
              <a:off x="3534" y="605"/>
              <a:ext cx="1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28" name="Text Box 122"/>
            <p:cNvSpPr txBox="1">
              <a:spLocks noChangeArrowheads="1"/>
            </p:cNvSpPr>
            <p:nvPr/>
          </p:nvSpPr>
          <p:spPr bwMode="auto">
            <a:xfrm>
              <a:off x="3545" y="609"/>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10      6      A       1</a:t>
              </a:r>
            </a:p>
          </p:txBody>
        </p:sp>
        <p:sp>
          <p:nvSpPr>
            <p:cNvPr id="84029" name="Line 123"/>
            <p:cNvSpPr>
              <a:spLocks noChangeShapeType="1"/>
            </p:cNvSpPr>
            <p:nvPr/>
          </p:nvSpPr>
          <p:spPr bwMode="auto">
            <a:xfrm>
              <a:off x="3857" y="324"/>
              <a:ext cx="1" cy="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30" name="Text Box 124"/>
            <p:cNvSpPr txBox="1">
              <a:spLocks noChangeArrowheads="1"/>
            </p:cNvSpPr>
            <p:nvPr/>
          </p:nvSpPr>
          <p:spPr bwMode="auto">
            <a:xfrm>
              <a:off x="3540" y="830"/>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12      9      D       0</a:t>
              </a:r>
            </a:p>
          </p:txBody>
        </p:sp>
        <p:sp>
          <p:nvSpPr>
            <p:cNvPr id="84031" name="Line 125"/>
            <p:cNvSpPr>
              <a:spLocks noChangeShapeType="1"/>
            </p:cNvSpPr>
            <p:nvPr/>
          </p:nvSpPr>
          <p:spPr bwMode="auto">
            <a:xfrm>
              <a:off x="4215" y="335"/>
              <a:ext cx="1" cy="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32" name="Line 126"/>
            <p:cNvSpPr>
              <a:spLocks noChangeShapeType="1"/>
            </p:cNvSpPr>
            <p:nvPr/>
          </p:nvSpPr>
          <p:spPr bwMode="auto">
            <a:xfrm>
              <a:off x="4573" y="329"/>
              <a:ext cx="1" cy="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sp>
        <p:nvSpPr>
          <p:cNvPr id="84004" name="Rectangle 127"/>
          <p:cNvSpPr>
            <a:spLocks noChangeArrowheads="1"/>
          </p:cNvSpPr>
          <p:nvPr/>
        </p:nvSpPr>
        <p:spPr bwMode="auto">
          <a:xfrm>
            <a:off x="1843088" y="1651000"/>
            <a:ext cx="2433637" cy="14351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005" name="Text Box 128"/>
          <p:cNvSpPr txBox="1">
            <a:spLocks noChangeArrowheads="1"/>
          </p:cNvSpPr>
          <p:nvPr/>
        </p:nvSpPr>
        <p:spPr bwMode="auto">
          <a:xfrm>
            <a:off x="1793875" y="1609725"/>
            <a:ext cx="2546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smtClean="0">
                <a:solidFill>
                  <a:srgbClr val="000000"/>
                </a:solidFill>
                <a:latin typeface="Arial" charset="0"/>
              </a:rPr>
              <a:t>  in         out                 out</a:t>
            </a:r>
          </a:p>
          <a:p>
            <a:pPr eaLnBrk="1" hangingPunct="1">
              <a:defRPr/>
            </a:pPr>
            <a:r>
              <a:rPr lang="en-US" sz="1400" i="0" smtClean="0">
                <a:solidFill>
                  <a:srgbClr val="000000"/>
                </a:solidFill>
                <a:latin typeface="Arial" charset="0"/>
              </a:rPr>
              <a:t>label     label   dest    interface</a:t>
            </a:r>
          </a:p>
        </p:txBody>
      </p:sp>
      <p:sp>
        <p:nvSpPr>
          <p:cNvPr id="84006" name="Line 129"/>
          <p:cNvSpPr>
            <a:spLocks noChangeShapeType="1"/>
          </p:cNvSpPr>
          <p:nvPr/>
        </p:nvSpPr>
        <p:spPr bwMode="auto">
          <a:xfrm>
            <a:off x="1857375" y="2108200"/>
            <a:ext cx="2392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07" name="Text Box 130"/>
          <p:cNvSpPr txBox="1">
            <a:spLocks noChangeArrowheads="1"/>
          </p:cNvSpPr>
          <p:nvPr/>
        </p:nvSpPr>
        <p:spPr bwMode="auto">
          <a:xfrm>
            <a:off x="1874838" y="2114550"/>
            <a:ext cx="238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        10      A       0</a:t>
            </a:r>
          </a:p>
        </p:txBody>
      </p:sp>
      <p:sp>
        <p:nvSpPr>
          <p:cNvPr id="84008" name="Line 131"/>
          <p:cNvSpPr>
            <a:spLocks noChangeShapeType="1"/>
          </p:cNvSpPr>
          <p:nvPr/>
        </p:nvSpPr>
        <p:spPr bwMode="auto">
          <a:xfrm>
            <a:off x="2370138" y="1662113"/>
            <a:ext cx="1587" cy="141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09" name="Text Box 132"/>
          <p:cNvSpPr txBox="1">
            <a:spLocks noChangeArrowheads="1"/>
          </p:cNvSpPr>
          <p:nvPr/>
        </p:nvSpPr>
        <p:spPr bwMode="auto">
          <a:xfrm>
            <a:off x="1865313" y="2455863"/>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        12      D       0</a:t>
            </a:r>
          </a:p>
        </p:txBody>
      </p:sp>
      <p:sp>
        <p:nvSpPr>
          <p:cNvPr id="84010" name="Line 133"/>
          <p:cNvSpPr>
            <a:spLocks noChangeShapeType="1"/>
          </p:cNvSpPr>
          <p:nvPr/>
        </p:nvSpPr>
        <p:spPr bwMode="auto">
          <a:xfrm>
            <a:off x="2938463" y="1658938"/>
            <a:ext cx="1587" cy="142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11" name="Line 134"/>
          <p:cNvSpPr>
            <a:spLocks noChangeShapeType="1"/>
          </p:cNvSpPr>
          <p:nvPr/>
        </p:nvSpPr>
        <p:spPr bwMode="auto">
          <a:xfrm>
            <a:off x="3506788" y="1670050"/>
            <a:ext cx="1587" cy="1401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12" name="Text Box 135"/>
          <p:cNvSpPr txBox="1">
            <a:spLocks noChangeArrowheads="1"/>
          </p:cNvSpPr>
          <p:nvPr/>
        </p:nvSpPr>
        <p:spPr bwMode="auto">
          <a:xfrm>
            <a:off x="3335338" y="41989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i="0">
                <a:solidFill>
                  <a:srgbClr val="000000"/>
                </a:solidFill>
                <a:latin typeface="Arial" pitchFamily="34" charset="0"/>
              </a:rPr>
              <a:t>1</a:t>
            </a:r>
          </a:p>
        </p:txBody>
      </p:sp>
      <p:grpSp>
        <p:nvGrpSpPr>
          <p:cNvPr id="22" name="Group 137"/>
          <p:cNvGrpSpPr>
            <a:grpSpLocks/>
          </p:cNvGrpSpPr>
          <p:nvPr/>
        </p:nvGrpSpPr>
        <p:grpSpPr bwMode="auto">
          <a:xfrm>
            <a:off x="1716088" y="5661025"/>
            <a:ext cx="2546350" cy="922338"/>
            <a:chOff x="679" y="3270"/>
            <a:chExt cx="1604" cy="581"/>
          </a:xfrm>
        </p:grpSpPr>
        <p:sp>
          <p:nvSpPr>
            <p:cNvPr id="84018" name="Rectangle 138"/>
            <p:cNvSpPr>
              <a:spLocks noChangeArrowheads="1"/>
            </p:cNvSpPr>
            <p:nvPr/>
          </p:nvSpPr>
          <p:spPr bwMode="auto">
            <a:xfrm>
              <a:off x="710" y="3296"/>
              <a:ext cx="1533" cy="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84019" name="Text Box 139"/>
            <p:cNvSpPr txBox="1">
              <a:spLocks noChangeArrowheads="1"/>
            </p:cNvSpPr>
            <p:nvPr/>
          </p:nvSpPr>
          <p:spPr bwMode="auto">
            <a:xfrm>
              <a:off x="679" y="3270"/>
              <a:ext cx="16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400" i="0" smtClean="0">
                  <a:solidFill>
                    <a:srgbClr val="000000"/>
                  </a:solidFill>
                  <a:latin typeface="Arial" charset="0"/>
                </a:rPr>
                <a:t>  in         out                 out</a:t>
              </a:r>
            </a:p>
            <a:p>
              <a:pPr eaLnBrk="1" hangingPunct="1">
                <a:defRPr/>
              </a:pPr>
              <a:r>
                <a:rPr lang="en-US" sz="1400" i="0" smtClean="0">
                  <a:solidFill>
                    <a:srgbClr val="000000"/>
                  </a:solidFill>
                  <a:latin typeface="Arial" charset="0"/>
                </a:rPr>
                <a:t>label     label   dest    interface</a:t>
              </a:r>
            </a:p>
          </p:txBody>
        </p:sp>
        <p:sp>
          <p:nvSpPr>
            <p:cNvPr id="84020" name="Line 140"/>
            <p:cNvSpPr>
              <a:spLocks noChangeShapeType="1"/>
            </p:cNvSpPr>
            <p:nvPr/>
          </p:nvSpPr>
          <p:spPr bwMode="auto">
            <a:xfrm>
              <a:off x="719" y="3584"/>
              <a:ext cx="15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21" name="Text Box 141"/>
            <p:cNvSpPr txBox="1">
              <a:spLocks noChangeArrowheads="1"/>
            </p:cNvSpPr>
            <p:nvPr/>
          </p:nvSpPr>
          <p:spPr bwMode="auto">
            <a:xfrm>
              <a:off x="730" y="3588"/>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 8        6      A       0</a:t>
              </a:r>
            </a:p>
          </p:txBody>
        </p:sp>
        <p:sp>
          <p:nvSpPr>
            <p:cNvPr id="84022" name="Line 142"/>
            <p:cNvSpPr>
              <a:spLocks noChangeShapeType="1"/>
            </p:cNvSpPr>
            <p:nvPr/>
          </p:nvSpPr>
          <p:spPr bwMode="auto">
            <a:xfrm>
              <a:off x="1042" y="3303"/>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23" name="Line 143"/>
            <p:cNvSpPr>
              <a:spLocks noChangeShapeType="1"/>
            </p:cNvSpPr>
            <p:nvPr/>
          </p:nvSpPr>
          <p:spPr bwMode="auto">
            <a:xfrm>
              <a:off x="1426" y="3306"/>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4024" name="Line 144"/>
            <p:cNvSpPr>
              <a:spLocks noChangeShapeType="1"/>
            </p:cNvSpPr>
            <p:nvPr/>
          </p:nvSpPr>
          <p:spPr bwMode="auto">
            <a:xfrm>
              <a:off x="1750" y="3309"/>
              <a:ext cx="1" cy="54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grpSp>
      <p:sp>
        <p:nvSpPr>
          <p:cNvPr id="84014" name="Text Box 145"/>
          <p:cNvSpPr txBox="1">
            <a:spLocks noChangeArrowheads="1"/>
          </p:cNvSpPr>
          <p:nvPr/>
        </p:nvSpPr>
        <p:spPr bwMode="auto">
          <a:xfrm>
            <a:off x="4487863" y="49149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400" i="0">
                <a:solidFill>
                  <a:srgbClr val="000000"/>
                </a:solidFill>
                <a:latin typeface="Arial" pitchFamily="34" charset="0"/>
              </a:rPr>
              <a:t>0</a:t>
            </a:r>
          </a:p>
        </p:txBody>
      </p:sp>
      <p:sp>
        <p:nvSpPr>
          <p:cNvPr id="84015" name="Text Box 146"/>
          <p:cNvSpPr txBox="1">
            <a:spLocks noChangeArrowheads="1"/>
          </p:cNvSpPr>
          <p:nvPr/>
        </p:nvSpPr>
        <p:spPr bwMode="auto">
          <a:xfrm>
            <a:off x="1847850" y="2757488"/>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i="0" smtClean="0">
                <a:solidFill>
                  <a:srgbClr val="000000"/>
                </a:solidFill>
                <a:latin typeface="Arial" charset="0"/>
              </a:rPr>
              <a:t>          8      A       1</a:t>
            </a:r>
          </a:p>
        </p:txBody>
      </p:sp>
      <p:sp>
        <p:nvSpPr>
          <p:cNvPr id="84016" name="Rectangle 147"/>
          <p:cNvSpPr>
            <a:spLocks noGrp="1" noChangeArrowheads="1"/>
          </p:cNvSpPr>
          <p:nvPr>
            <p:ph type="title"/>
          </p:nvPr>
        </p:nvSpPr>
        <p:spPr/>
        <p:txBody>
          <a:bodyPr/>
          <a:lstStyle/>
          <a:p>
            <a:pPr>
              <a:defRPr/>
            </a:pPr>
            <a:r>
              <a:rPr lang="en-US" sz="4000">
                <a:ea typeface="ＭＳ Ｐゴシック" charset="0"/>
                <a:cs typeface="+mj-cs"/>
              </a:rPr>
              <a:t>MPLS forwarding tables</a:t>
            </a:r>
          </a:p>
        </p:txBody>
      </p:sp>
      <p:pic>
        <p:nvPicPr>
          <p:cNvPr id="198704" name="Picture 21" descr="underline_base"/>
          <p:cNvPicPr>
            <a:picLocks noChangeArrowheads="1"/>
          </p:cNvPicPr>
          <p:nvPr/>
        </p:nvPicPr>
        <p:blipFill>
          <a:blip r:embed="rId3" cstate="print"/>
          <a:srcRect/>
          <a:stretch>
            <a:fillRect/>
          </a:stretch>
        </p:blipFill>
        <p:spPr bwMode="auto">
          <a:xfrm>
            <a:off x="623888" y="1020763"/>
            <a:ext cx="5027612" cy="173037"/>
          </a:xfrm>
          <a:prstGeom prst="rect">
            <a:avLst/>
          </a:prstGeom>
          <a:noFill/>
          <a:ln w="9525">
            <a:noFill/>
            <a:miter lim="800000"/>
            <a:headEnd/>
            <a:tailEnd/>
          </a:ln>
        </p:spPr>
      </p:pic>
      <p:sp>
        <p:nvSpPr>
          <p:cNvPr id="150" name="TextBox 149"/>
          <p:cNvSpPr txBox="1"/>
          <p:nvPr/>
        </p:nvSpPr>
        <p:spPr>
          <a:xfrm>
            <a:off x="4750142" y="1365667"/>
            <a:ext cx="4273927" cy="646331"/>
          </a:xfrm>
          <a:prstGeom prst="rect">
            <a:avLst/>
          </a:prstGeom>
          <a:noFill/>
          <a:ln>
            <a:solidFill>
              <a:schemeClr val="accent1"/>
            </a:solidFill>
          </a:ln>
        </p:spPr>
        <p:txBody>
          <a:bodyPr wrap="none" rtlCol="0">
            <a:spAutoFit/>
          </a:bodyPr>
          <a:lstStyle/>
          <a:p>
            <a:r>
              <a:rPr lang="en-US" dirty="0" smtClean="0"/>
              <a:t>Router R4 can choose links reaching A</a:t>
            </a:r>
          </a:p>
          <a:p>
            <a:r>
              <a:rPr lang="en-US" dirty="0" smtClean="0"/>
              <a:t>under MPLS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29466</TotalTime>
  <Words>2401</Words>
  <Application>Microsoft Office PowerPoint</Application>
  <PresentationFormat>On-screen Show (4:3)</PresentationFormat>
  <Paragraphs>560</Paragraphs>
  <Slides>34</Slides>
  <Notes>13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Default Design</vt:lpstr>
      <vt:lpstr>Office Theme</vt:lpstr>
      <vt:lpstr>PowerPoint Presentation</vt:lpstr>
      <vt:lpstr>Link layer, LANs: outline</vt:lpstr>
      <vt:lpstr>Multiprotocol label switching (MPLS)</vt:lpstr>
      <vt:lpstr>MPLS header and Ethernet header</vt:lpstr>
      <vt:lpstr>MPLS capable routers</vt:lpstr>
      <vt:lpstr>MPLS versus IP paths</vt:lpstr>
      <vt:lpstr>MPLS versus IP paths</vt:lpstr>
      <vt:lpstr>MPLS signaling</vt:lpstr>
      <vt:lpstr>MPLS forwarding tables</vt:lpstr>
      <vt:lpstr>Link layer, LANs: outline</vt:lpstr>
      <vt:lpstr>Some Statistics About Google</vt:lpstr>
      <vt:lpstr>A Few Other Google Data Centers (1)</vt:lpstr>
      <vt:lpstr>A Few Other Google Data Centers (2)</vt:lpstr>
      <vt:lpstr>Google Data Center Information</vt:lpstr>
      <vt:lpstr>Other Data Centers (Microsoft 1)</vt:lpstr>
      <vt:lpstr>Other Data Centers (Microsoft 2)</vt:lpstr>
      <vt:lpstr>Other Data Centers (Microsoft 3)</vt:lpstr>
      <vt:lpstr>Other Data Centers (Microsoft 4)</vt:lpstr>
      <vt:lpstr>Yahoo Data Center</vt:lpstr>
      <vt:lpstr>Data center networks </vt:lpstr>
      <vt:lpstr>IP addresses and geolocations</vt:lpstr>
      <vt:lpstr>PowerPoint Presentation</vt:lpstr>
      <vt:lpstr>PowerPoint Presentation</vt:lpstr>
      <vt:lpstr>Link layer, LANs: outline</vt:lpstr>
      <vt:lpstr>Synthesis: a day in the life of a web request</vt:lpstr>
      <vt:lpstr>A day in the life: scenario</vt:lpstr>
      <vt:lpstr>A day in the life… connecting to the Internet</vt:lpstr>
      <vt:lpstr>A day in the life… connecting to the Internet</vt:lpstr>
      <vt:lpstr>A day in the life… ARP (before DNS, before HTTP)</vt:lpstr>
      <vt:lpstr>A day in the life… using DNS</vt:lpstr>
      <vt:lpstr>A day in the life…TCP connection carrying HTTP</vt:lpstr>
      <vt:lpstr>A day in the life… HTTP request/reply </vt:lpstr>
      <vt:lpstr>Chapter 5: Summary</vt:lpstr>
      <vt:lpstr>Chapter 5: let’s take a breath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Edition, Chapter 5</dc:title>
  <dc:creator>Jim Kurose and Keith Ross</dc:creator>
  <cp:lastModifiedBy>Xiannong Meng</cp:lastModifiedBy>
  <cp:revision>356</cp:revision>
  <cp:lastPrinted>2011-11-07T02:22:15Z</cp:lastPrinted>
  <dcterms:created xsi:type="dcterms:W3CDTF">1999-10-08T19:08:27Z</dcterms:created>
  <dcterms:modified xsi:type="dcterms:W3CDTF">2016-04-06T14:39:06Z</dcterms:modified>
</cp:coreProperties>
</file>