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7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6" r:id="rId11"/>
    <p:sldId id="277" r:id="rId12"/>
    <p:sldId id="278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A0E4346A-4256-46CF-B2F5-8B28FFE324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65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1" dirty="0" smtClean="0"/>
              <a:t>Singly Linked lists</a:t>
            </a:r>
            <a:br>
              <a:rPr lang="en-US" sz="3200" b="1" dirty="0" smtClean="0"/>
            </a:br>
            <a:r>
              <a:rPr lang="en-US" sz="3200" b="1" dirty="0" smtClean="0"/>
              <a:t>Part 2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17900" y="3946095"/>
            <a:ext cx="7177135" cy="763525"/>
          </a:xfrm>
          <a:prstGeom prst="rect">
            <a:avLst/>
          </a:prstGeom>
          <a:ln/>
        </p:spPr>
        <p:txBody>
          <a:bodyPr>
            <a:normAutofit fontScale="92500"/>
          </a:bodyPr>
          <a:lstStyle/>
          <a:p>
            <a:pPr marL="97922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Revised based on textbook author’s notes.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after the tail</a:t>
            </a:r>
            <a:endParaRPr lang="en-US" dirty="0"/>
          </a:p>
        </p:txBody>
      </p:sp>
      <p:grpSp>
        <p:nvGrpSpPr>
          <p:cNvPr id="3" name="Group 8"/>
          <p:cNvGrpSpPr/>
          <p:nvPr/>
        </p:nvGrpSpPr>
        <p:grpSpPr>
          <a:xfrm>
            <a:off x="2905588" y="2224591"/>
            <a:ext cx="1485003" cy="425009"/>
            <a:chOff x="1083180" y="5733046"/>
            <a:chExt cx="1485003" cy="566679"/>
          </a:xfrm>
        </p:grpSpPr>
        <p:sp>
          <p:nvSpPr>
            <p:cNvPr id="4" name="Rounded Rectangle 3"/>
            <p:cNvSpPr/>
            <p:nvPr/>
          </p:nvSpPr>
          <p:spPr>
            <a:xfrm>
              <a:off x="1083180" y="5733046"/>
              <a:ext cx="1255670" cy="56667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164997" y="5835714"/>
              <a:ext cx="450558" cy="36134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844888" y="5834879"/>
              <a:ext cx="331482" cy="372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62084" y="5936619"/>
              <a:ext cx="106930" cy="1491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069014" y="6011177"/>
              <a:ext cx="499169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>
            <a:off x="3437963" y="1808225"/>
            <a:ext cx="0" cy="4163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31441" y="2798658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node1</a:t>
            </a:r>
            <a:endParaRPr lang="en-US" dirty="0"/>
          </a:p>
        </p:txBody>
      </p:sp>
      <p:grpSp>
        <p:nvGrpSpPr>
          <p:cNvPr id="9" name="Group 29"/>
          <p:cNvGrpSpPr/>
          <p:nvPr/>
        </p:nvGrpSpPr>
        <p:grpSpPr>
          <a:xfrm>
            <a:off x="4419295" y="1808225"/>
            <a:ext cx="1255670" cy="1359765"/>
            <a:chOff x="5805340" y="1808225"/>
            <a:chExt cx="1255670" cy="135976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302349" y="1808225"/>
              <a:ext cx="0" cy="41636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5805340" y="2228498"/>
              <a:ext cx="1255670" cy="425009"/>
              <a:chOff x="1083180" y="5733047"/>
              <a:chExt cx="1255670" cy="566679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1083180" y="5733047"/>
                <a:ext cx="1255670" cy="56667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164997" y="5835714"/>
                <a:ext cx="450558" cy="36134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44888" y="5834879"/>
                <a:ext cx="331482" cy="37299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62084" y="5936619"/>
                <a:ext cx="106930" cy="1491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5978131" y="2798658"/>
              <a:ext cx="782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node2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72000" y="1350110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  <p:grpSp>
        <p:nvGrpSpPr>
          <p:cNvPr id="16" name="Group 30"/>
          <p:cNvGrpSpPr/>
          <p:nvPr/>
        </p:nvGrpSpPr>
        <p:grpSpPr>
          <a:xfrm>
            <a:off x="6099050" y="1655520"/>
            <a:ext cx="1319708" cy="1359765"/>
            <a:chOff x="5805340" y="1808225"/>
            <a:chExt cx="1319708" cy="1359765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302349" y="1808225"/>
              <a:ext cx="0" cy="41636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9"/>
            <p:cNvGrpSpPr/>
            <p:nvPr/>
          </p:nvGrpSpPr>
          <p:grpSpPr>
            <a:xfrm>
              <a:off x="5805340" y="2228498"/>
              <a:ext cx="1255670" cy="425009"/>
              <a:chOff x="1083180" y="5733047"/>
              <a:chExt cx="1255670" cy="566679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1083180" y="5733047"/>
                <a:ext cx="1255670" cy="56667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164997" y="5835714"/>
                <a:ext cx="450558" cy="36134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15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844888" y="5834879"/>
                <a:ext cx="331482" cy="37299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962084" y="5936619"/>
                <a:ext cx="106930" cy="1491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5978131" y="2798658"/>
              <a:ext cx="1146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node</a:t>
              </a: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in the middle</a:t>
            </a:r>
            <a:endParaRPr lang="en-US" dirty="0"/>
          </a:p>
        </p:txBody>
      </p:sp>
      <p:grpSp>
        <p:nvGrpSpPr>
          <p:cNvPr id="3" name="Group 8"/>
          <p:cNvGrpSpPr/>
          <p:nvPr/>
        </p:nvGrpSpPr>
        <p:grpSpPr>
          <a:xfrm>
            <a:off x="2905588" y="2224591"/>
            <a:ext cx="1485003" cy="425009"/>
            <a:chOff x="1083180" y="5733046"/>
            <a:chExt cx="1485003" cy="566679"/>
          </a:xfrm>
        </p:grpSpPr>
        <p:sp>
          <p:nvSpPr>
            <p:cNvPr id="4" name="Rounded Rectangle 3"/>
            <p:cNvSpPr/>
            <p:nvPr/>
          </p:nvSpPr>
          <p:spPr>
            <a:xfrm>
              <a:off x="1083180" y="5733046"/>
              <a:ext cx="1255670" cy="56667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164997" y="5835714"/>
              <a:ext cx="450558" cy="36134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844888" y="5834879"/>
              <a:ext cx="331482" cy="372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62084" y="5936619"/>
              <a:ext cx="106930" cy="1491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069014" y="6011177"/>
              <a:ext cx="499169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>
            <a:off x="3437963" y="1808225"/>
            <a:ext cx="0" cy="4163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31441" y="2798658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node1</a:t>
            </a:r>
            <a:endParaRPr lang="en-US" dirty="0"/>
          </a:p>
        </p:txBody>
      </p:sp>
      <p:grpSp>
        <p:nvGrpSpPr>
          <p:cNvPr id="9" name="Group 29"/>
          <p:cNvGrpSpPr/>
          <p:nvPr/>
        </p:nvGrpSpPr>
        <p:grpSpPr>
          <a:xfrm>
            <a:off x="4419295" y="1808225"/>
            <a:ext cx="1255670" cy="1359765"/>
            <a:chOff x="5805340" y="1808225"/>
            <a:chExt cx="1255670" cy="135976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302349" y="1808225"/>
              <a:ext cx="0" cy="41636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5805340" y="2228498"/>
              <a:ext cx="1255670" cy="425009"/>
              <a:chOff x="1083180" y="5733047"/>
              <a:chExt cx="1255670" cy="566679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1083180" y="5733047"/>
                <a:ext cx="1255670" cy="56667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164997" y="5835714"/>
                <a:ext cx="450558" cy="36134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44888" y="5834879"/>
                <a:ext cx="331482" cy="37299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62084" y="5936619"/>
                <a:ext cx="106930" cy="1491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5978131" y="2798658"/>
              <a:ext cx="782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node2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72000" y="1350110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  <p:grpSp>
        <p:nvGrpSpPr>
          <p:cNvPr id="15" name="Group 30"/>
          <p:cNvGrpSpPr/>
          <p:nvPr/>
        </p:nvGrpSpPr>
        <p:grpSpPr>
          <a:xfrm>
            <a:off x="3808475" y="3182570"/>
            <a:ext cx="1319708" cy="1359765"/>
            <a:chOff x="5805340" y="1808225"/>
            <a:chExt cx="1319708" cy="1359765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302349" y="1808225"/>
              <a:ext cx="0" cy="41636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9"/>
            <p:cNvGrpSpPr/>
            <p:nvPr/>
          </p:nvGrpSpPr>
          <p:grpSpPr>
            <a:xfrm>
              <a:off x="5805340" y="2228498"/>
              <a:ext cx="1255670" cy="425009"/>
              <a:chOff x="1083180" y="5733047"/>
              <a:chExt cx="1255670" cy="566679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1083180" y="5733047"/>
                <a:ext cx="1255670" cy="56667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164997" y="5835714"/>
                <a:ext cx="450558" cy="36134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9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844888" y="5834879"/>
                <a:ext cx="331482" cy="37299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962084" y="5936619"/>
                <a:ext cx="106930" cy="1491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5978131" y="2798658"/>
              <a:ext cx="1146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node</a:t>
              </a:r>
              <a:endParaRPr lang="en-US" dirty="0"/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5335525" y="2419044"/>
            <a:ext cx="49916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1670" y="1350110"/>
            <a:ext cx="7823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Work as an activity, report it back to the class.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review what we did last Friday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the basic idea of singly linked list</a:t>
            </a:r>
          </a:p>
          <a:p>
            <a:r>
              <a:rPr lang="en-US" dirty="0" smtClean="0"/>
              <a:t>Implemented some functions, </a:t>
            </a:r>
            <a:r>
              <a:rPr lang="en-US" dirty="0" err="1" smtClean="0"/>
              <a:t>insert_before</a:t>
            </a:r>
            <a:r>
              <a:rPr lang="en-US" dirty="0" smtClean="0"/>
              <a:t>(), </a:t>
            </a:r>
            <a:r>
              <a:rPr lang="en-US" dirty="0" err="1" smtClean="0"/>
              <a:t>insert_after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Run a demo from the code on the course website (11-code)</a:t>
            </a:r>
          </a:p>
        </p:txBody>
      </p:sp>
    </p:spTree>
    <p:extLst>
      <p:ext uri="{BB962C8B-B14F-4D97-AF65-F5344CB8AC3E}">
        <p14:creationId xmlns:p14="http://schemas.microsoft.com/office/powerpoint/2010/main" val="25672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nodes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891995"/>
            <a:ext cx="7659360" cy="3970330"/>
          </a:xfrm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How to remove </a:t>
            </a:r>
            <a:r>
              <a:rPr lang="en-US" altLang="en-US" dirty="0" smtClean="0"/>
              <a:t>a node from a singly linked list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In general, removing a node involves a search first.</a:t>
            </a:r>
          </a:p>
        </p:txBody>
      </p:sp>
      <p:pic>
        <p:nvPicPr>
          <p:cNvPr id="5" name="Picture 4" descr="remove_nod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2733" y="1802954"/>
            <a:ext cx="5258534" cy="229584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47719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search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62820" y="1318845"/>
            <a:ext cx="6035675" cy="232183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6632" rIns="0" bIns="0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def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search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( self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target ):</a:t>
            </a: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self.head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while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is not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None </a:t>
            </a:r>
            <a:r>
              <a:rPr lang="en-US" altLang="en-US" sz="2200" b="1" dirty="0" smtClean="0">
                <a:solidFill>
                  <a:srgbClr val="000000"/>
                </a:solidFill>
                <a:latin typeface="Courier New" pitchFamily="49" charset="0"/>
              </a:rPr>
              <a:t>and 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\ 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cur_node.data</a:t>
            </a:r>
            <a:r>
              <a:rPr lang="en-US" altLang="en-US" sz="22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!= target :</a:t>
            </a: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cur_node.next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200" b="1" dirty="0">
                <a:solidFill>
                  <a:srgbClr val="000000"/>
                </a:solidFill>
                <a:latin typeface="Courier New" pitchFamily="49" charset="0"/>
              </a:rPr>
              <a:t>return</a:t>
            </a:r>
            <a:r>
              <a:rPr lang="en-US" altLang="en-US" sz="2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cur_node</a:t>
            </a: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altLang="en-US" sz="22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5195" y="3946095"/>
            <a:ext cx="5542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are the possible return values?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200" dirty="0" smtClean="0"/>
              <a:t>How to insert a node into a sorted list?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a node to sorted list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1059785" y="1350110"/>
            <a:ext cx="5811720" cy="1356194"/>
            <a:chOff x="1067935" y="1350107"/>
            <a:chExt cx="5811720" cy="1356194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595783" y="2484764"/>
              <a:ext cx="54033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3"/>
            <p:cNvGrpSpPr/>
            <p:nvPr/>
          </p:nvGrpSpPr>
          <p:grpSpPr>
            <a:xfrm>
              <a:off x="1067935" y="1350107"/>
              <a:ext cx="5811720" cy="1356194"/>
              <a:chOff x="1083180" y="4497605"/>
              <a:chExt cx="6290943" cy="1795609"/>
            </a:xfrm>
          </p:grpSpPr>
          <p:grpSp>
            <p:nvGrpSpPr>
              <p:cNvPr id="7" name="Group 46"/>
              <p:cNvGrpSpPr/>
              <p:nvPr/>
            </p:nvGrpSpPr>
            <p:grpSpPr>
              <a:xfrm>
                <a:off x="1083180" y="4497605"/>
                <a:ext cx="6290943" cy="1795609"/>
                <a:chOff x="1083180" y="4496141"/>
                <a:chExt cx="6290943" cy="1795609"/>
              </a:xfrm>
            </p:grpSpPr>
            <p:grpSp>
              <p:nvGrpSpPr>
                <p:cNvPr id="11" name="Group 50"/>
                <p:cNvGrpSpPr/>
                <p:nvPr/>
              </p:nvGrpSpPr>
              <p:grpSpPr>
                <a:xfrm>
                  <a:off x="6859744" y="4496142"/>
                  <a:ext cx="514379" cy="1213094"/>
                  <a:chOff x="10868993" y="4222085"/>
                  <a:chExt cx="514379" cy="1213094"/>
                </a:xfrm>
              </p:grpSpPr>
              <p:sp>
                <p:nvSpPr>
                  <p:cNvPr id="35" name="Rectangle 34"/>
                  <p:cNvSpPr/>
                  <p:nvPr/>
                </p:nvSpPr>
                <p:spPr>
                  <a:xfrm>
                    <a:off x="11006069" y="4626445"/>
                    <a:ext cx="358815" cy="370389"/>
                  </a:xfrm>
                  <a:prstGeom prst="rect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Oval 35"/>
                  <p:cNvSpPr/>
                  <p:nvPr/>
                </p:nvSpPr>
                <p:spPr>
                  <a:xfrm>
                    <a:off x="11122419" y="4744688"/>
                    <a:ext cx="77167" cy="83943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0868993" y="4222085"/>
                    <a:ext cx="514379" cy="48899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tail</a:t>
                    </a:r>
                    <a:endParaRPr lang="en-US" dirty="0"/>
                  </a:p>
                </p:txBody>
              </p:sp>
              <p:cxnSp>
                <p:nvCxnSpPr>
                  <p:cNvPr id="38" name="Straight Arrow Connector 37"/>
                  <p:cNvCxnSpPr/>
                  <p:nvPr/>
                </p:nvCxnSpPr>
                <p:spPr>
                  <a:xfrm>
                    <a:off x="11199587" y="4902743"/>
                    <a:ext cx="0" cy="53243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" name="Group 51"/>
                <p:cNvGrpSpPr/>
                <p:nvPr/>
              </p:nvGrpSpPr>
              <p:grpSpPr>
                <a:xfrm>
                  <a:off x="1083180" y="4496141"/>
                  <a:ext cx="708302" cy="1226258"/>
                  <a:chOff x="7511969" y="4223548"/>
                  <a:chExt cx="708302" cy="1226258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7592992" y="4710897"/>
                    <a:ext cx="358815" cy="370389"/>
                  </a:xfrm>
                  <a:prstGeom prst="rect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7710665" y="4875399"/>
                    <a:ext cx="77167" cy="83943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7511969" y="4223548"/>
                    <a:ext cx="708302" cy="48899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head</a:t>
                    </a:r>
                    <a:endParaRPr lang="en-US" dirty="0"/>
                  </a:p>
                </p:txBody>
              </p:sp>
              <p:cxnSp>
                <p:nvCxnSpPr>
                  <p:cNvPr id="34" name="Straight Arrow Connector 33"/>
                  <p:cNvCxnSpPr/>
                  <p:nvPr/>
                </p:nvCxnSpPr>
                <p:spPr>
                  <a:xfrm>
                    <a:off x="7761686" y="4917370"/>
                    <a:ext cx="0" cy="53243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" name="Group 52"/>
                <p:cNvGrpSpPr/>
                <p:nvPr/>
              </p:nvGrpSpPr>
              <p:grpSpPr>
                <a:xfrm>
                  <a:off x="1083180" y="5729035"/>
                  <a:ext cx="4733157" cy="562715"/>
                  <a:chOff x="1083180" y="5729035"/>
                  <a:chExt cx="4733157" cy="562715"/>
                </a:xfrm>
              </p:grpSpPr>
              <p:sp>
                <p:nvSpPr>
                  <p:cNvPr id="26" name="Rounded Rectangle 15"/>
                  <p:cNvSpPr/>
                  <p:nvPr/>
                </p:nvSpPr>
                <p:spPr>
                  <a:xfrm>
                    <a:off x="1083180" y="5729035"/>
                    <a:ext cx="1359210" cy="562715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ounded Rectangle 16"/>
                  <p:cNvSpPr/>
                  <p:nvPr/>
                </p:nvSpPr>
                <p:spPr>
                  <a:xfrm>
                    <a:off x="1171743" y="5830985"/>
                    <a:ext cx="487710" cy="358814"/>
                  </a:xfrm>
                  <a:prstGeom prst="round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Rectangle 17"/>
                  <p:cNvSpPr/>
                  <p:nvPr/>
                </p:nvSpPr>
                <p:spPr>
                  <a:xfrm>
                    <a:off x="1907697" y="5830156"/>
                    <a:ext cx="358815" cy="370389"/>
                  </a:xfrm>
                  <a:prstGeom prst="rect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2034557" y="5931184"/>
                    <a:ext cx="115747" cy="14807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ounded Rectangle 29"/>
                  <p:cNvSpPr/>
                  <p:nvPr/>
                </p:nvSpPr>
                <p:spPr>
                  <a:xfrm>
                    <a:off x="4457127" y="5729035"/>
                    <a:ext cx="1359210" cy="562715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" name="Group 53"/>
                <p:cNvGrpSpPr/>
                <p:nvPr/>
              </p:nvGrpSpPr>
              <p:grpSpPr>
                <a:xfrm>
                  <a:off x="2690634" y="5723863"/>
                  <a:ext cx="1359210" cy="562715"/>
                  <a:chOff x="1083180" y="5729035"/>
                  <a:chExt cx="1359210" cy="562715"/>
                </a:xfrm>
              </p:grpSpPr>
              <p:sp>
                <p:nvSpPr>
                  <p:cNvPr id="22" name="Rounded Rectangle 21"/>
                  <p:cNvSpPr/>
                  <p:nvPr/>
                </p:nvSpPr>
                <p:spPr>
                  <a:xfrm>
                    <a:off x="1083180" y="5729035"/>
                    <a:ext cx="1359210" cy="562715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Rounded Rectangle 22"/>
                  <p:cNvSpPr/>
                  <p:nvPr/>
                </p:nvSpPr>
                <p:spPr>
                  <a:xfrm>
                    <a:off x="1171743" y="5830985"/>
                    <a:ext cx="487710" cy="358814"/>
                  </a:xfrm>
                  <a:prstGeom prst="round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>
                  <a:xfrm>
                    <a:off x="1907697" y="5830156"/>
                    <a:ext cx="358815" cy="370389"/>
                  </a:xfrm>
                  <a:prstGeom prst="rect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Oval 14"/>
                  <p:cNvSpPr/>
                  <p:nvPr/>
                </p:nvSpPr>
                <p:spPr>
                  <a:xfrm>
                    <a:off x="2034557" y="5931184"/>
                    <a:ext cx="115747" cy="14807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1" name="Straight Arrow Connector 20"/>
                <p:cNvCxnSpPr>
                  <a:stCxn id="29" idx="6"/>
                  <a:endCxn id="22" idx="1"/>
                </p:cNvCxnSpPr>
                <p:nvPr/>
              </p:nvCxnSpPr>
              <p:spPr>
                <a:xfrm flipV="1">
                  <a:off x="2150304" y="6005221"/>
                  <a:ext cx="540330" cy="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Rounded Rectangle 11"/>
              <p:cNvSpPr/>
              <p:nvPr/>
            </p:nvSpPr>
            <p:spPr>
              <a:xfrm>
                <a:off x="4599519" y="5844169"/>
                <a:ext cx="487710" cy="358814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19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285002" y="5843340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414181" y="5944269"/>
                <a:ext cx="115747" cy="1480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593160" y="6004337"/>
                <a:ext cx="540330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2"/>
          <p:cNvGrpSpPr/>
          <p:nvPr/>
        </p:nvGrpSpPr>
        <p:grpSpPr>
          <a:xfrm>
            <a:off x="1154004" y="2996419"/>
            <a:ext cx="4863383" cy="1622369"/>
            <a:chOff x="1154004" y="3995225"/>
            <a:chExt cx="4863383" cy="2163158"/>
          </a:xfrm>
        </p:grpSpPr>
        <p:sp>
          <p:nvSpPr>
            <p:cNvPr id="39" name="TextBox 38"/>
            <p:cNvSpPr txBox="1"/>
            <p:nvPr/>
          </p:nvSpPr>
          <p:spPr>
            <a:xfrm>
              <a:off x="1154004" y="3995225"/>
              <a:ext cx="4863383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How to insert a value 14 into this list?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81155" y="4557945"/>
              <a:ext cx="4675319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Two steps:</a:t>
              </a:r>
            </a:p>
            <a:p>
              <a:pPr marL="457200" indent="-457200">
                <a:buAutoNum type="arabicPeriod"/>
              </a:pPr>
              <a:r>
                <a:rPr lang="en-US" sz="2400" dirty="0" smtClean="0"/>
                <a:t>Find where it should be inserted</a:t>
              </a:r>
            </a:p>
            <a:p>
              <a:pPr marL="457200" indent="-457200">
                <a:buAutoNum type="arabicPeriod"/>
              </a:pPr>
              <a:r>
                <a:rPr lang="en-US" sz="2400" dirty="0" smtClean="0"/>
                <a:t>Put the node in place</a:t>
              </a:r>
              <a:endParaRPr lang="en-US" sz="2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251496" y="4548851"/>
            <a:ext cx="5670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 careful in the cases of first and last node.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5793640" y="2299446"/>
            <a:ext cx="1221640" cy="4250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5946345" y="2419045"/>
            <a:ext cx="450558" cy="2710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557165" y="2419045"/>
            <a:ext cx="331482" cy="27974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09870" y="2459911"/>
            <a:ext cx="106930" cy="1118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correct place</a:t>
            </a:r>
            <a:endParaRPr lang="en-US" dirty="0"/>
          </a:p>
        </p:txBody>
      </p:sp>
      <p:pic>
        <p:nvPicPr>
          <p:cNvPr id="3" name="Picture 2" descr="find_pl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75" y="2724455"/>
            <a:ext cx="7982825" cy="16483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34221" y="1218805"/>
            <a:ext cx="62755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Assume sorting the list in ascending order, how to find the proper place for a new node?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the node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59785" y="1197405"/>
            <a:ext cx="450020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Need to consider three cases:</a:t>
            </a:r>
          </a:p>
          <a:p>
            <a:r>
              <a:rPr lang="en-US" sz="2800" dirty="0" smtClean="0"/>
              <a:t>-- Insert in  before the head</a:t>
            </a:r>
          </a:p>
          <a:p>
            <a:r>
              <a:rPr lang="en-US" sz="2800" dirty="0" smtClean="0"/>
              <a:t>-- Insert after the tail</a:t>
            </a:r>
          </a:p>
          <a:p>
            <a:r>
              <a:rPr lang="en-US" sz="2800" dirty="0" smtClean="0"/>
              <a:t>-- Insert in the middle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before the head</a:t>
            </a:r>
            <a:endParaRPr lang="en-US" dirty="0"/>
          </a:p>
        </p:txBody>
      </p:sp>
      <p:grpSp>
        <p:nvGrpSpPr>
          <p:cNvPr id="16" name="Group 8"/>
          <p:cNvGrpSpPr/>
          <p:nvPr/>
        </p:nvGrpSpPr>
        <p:grpSpPr>
          <a:xfrm>
            <a:off x="2905588" y="2224591"/>
            <a:ext cx="1485003" cy="425009"/>
            <a:chOff x="1083180" y="5733046"/>
            <a:chExt cx="1485003" cy="566679"/>
          </a:xfrm>
        </p:grpSpPr>
        <p:sp>
          <p:nvSpPr>
            <p:cNvPr id="4" name="Rounded Rectangle 3"/>
            <p:cNvSpPr/>
            <p:nvPr/>
          </p:nvSpPr>
          <p:spPr>
            <a:xfrm>
              <a:off x="1083180" y="5733046"/>
              <a:ext cx="1255670" cy="56667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164997" y="5835714"/>
              <a:ext cx="450558" cy="36134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844888" y="5834879"/>
              <a:ext cx="331482" cy="372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62084" y="5936619"/>
              <a:ext cx="106930" cy="1491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069014" y="6011177"/>
              <a:ext cx="499169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>
            <a:off x="3437963" y="1808225"/>
            <a:ext cx="0" cy="4163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31441" y="2798658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node1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4419295" y="1808225"/>
            <a:ext cx="1485003" cy="1359765"/>
            <a:chOff x="5805340" y="1808225"/>
            <a:chExt cx="1485003" cy="135976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302349" y="1808225"/>
              <a:ext cx="0" cy="41636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9"/>
            <p:cNvGrpSpPr/>
            <p:nvPr/>
          </p:nvGrpSpPr>
          <p:grpSpPr>
            <a:xfrm>
              <a:off x="5805340" y="2228498"/>
              <a:ext cx="1485003" cy="425009"/>
              <a:chOff x="1083180" y="5733047"/>
              <a:chExt cx="1485003" cy="566679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1083180" y="5733047"/>
                <a:ext cx="1255670" cy="56667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164997" y="5835714"/>
                <a:ext cx="450558" cy="36134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44888" y="5834879"/>
                <a:ext cx="331482" cy="37299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62084" y="5936619"/>
                <a:ext cx="106930" cy="1491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2069014" y="6011177"/>
                <a:ext cx="499169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5978131" y="2798658"/>
              <a:ext cx="782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node2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154129" y="135011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365195" y="1350110"/>
            <a:ext cx="1319708" cy="1359765"/>
            <a:chOff x="5805340" y="1808225"/>
            <a:chExt cx="1319708" cy="1359765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302349" y="1808225"/>
              <a:ext cx="0" cy="41636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9"/>
            <p:cNvGrpSpPr/>
            <p:nvPr/>
          </p:nvGrpSpPr>
          <p:grpSpPr>
            <a:xfrm>
              <a:off x="5805340" y="2228498"/>
              <a:ext cx="1255670" cy="425009"/>
              <a:chOff x="1083180" y="5733047"/>
              <a:chExt cx="1255670" cy="566679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1083180" y="5733047"/>
                <a:ext cx="1255670" cy="56667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164997" y="5835714"/>
                <a:ext cx="450558" cy="36134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5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844888" y="5834879"/>
                <a:ext cx="331482" cy="37299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962084" y="5936619"/>
                <a:ext cx="106930" cy="1491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5978131" y="2798658"/>
              <a:ext cx="1146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node</a:t>
              </a: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</TotalTime>
  <Words>274</Words>
  <Application>Microsoft Office PowerPoint</Application>
  <PresentationFormat>On-screen Show (16:9)</PresentationFormat>
  <Paragraphs>74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A quick review what we did last Friday</vt:lpstr>
      <vt:lpstr>Removing nodes</vt:lpstr>
      <vt:lpstr>List search</vt:lpstr>
      <vt:lpstr>PowerPoint Presentation</vt:lpstr>
      <vt:lpstr>Insert a node to sorted list</vt:lpstr>
      <vt:lpstr>Find the correct place</vt:lpstr>
      <vt:lpstr>Insert the node</vt:lpstr>
      <vt:lpstr>Insert before the head</vt:lpstr>
      <vt:lpstr>Insert after the tail</vt:lpstr>
      <vt:lpstr>Insert in the middle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175</cp:revision>
  <dcterms:created xsi:type="dcterms:W3CDTF">2013-08-21T19:17:07Z</dcterms:created>
  <dcterms:modified xsi:type="dcterms:W3CDTF">2020-02-10T12:45:06Z</dcterms:modified>
</cp:coreProperties>
</file>