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2" r:id="rId2"/>
    <p:sldId id="263" r:id="rId3"/>
    <p:sldId id="264" r:id="rId4"/>
    <p:sldId id="265" r:id="rId5"/>
    <p:sldId id="276" r:id="rId6"/>
    <p:sldId id="266" r:id="rId7"/>
    <p:sldId id="268" r:id="rId8"/>
    <p:sldId id="274" r:id="rId9"/>
    <p:sldId id="269" r:id="rId10"/>
    <p:sldId id="270" r:id="rId11"/>
    <p:sldId id="272" r:id="rId12"/>
    <p:sldId id="277" r:id="rId13"/>
    <p:sldId id="273" r:id="rId14"/>
    <p:sldId id="278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7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1B9C46-F789-436E-948C-BB8273BA093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270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1B9C46-F789-436E-948C-BB8273BA093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496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1ED21C-394B-44BF-B02B-4A25D1BC0BD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753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94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7AB70-769E-4A57-81F8-6F71D4F96AD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299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D40A49-2EBB-4261-88F2-EA64959E98E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749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8A1884-A70C-4169-95FD-480204EA625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791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72AC07-A88F-4155-8CFB-6BB817FB5D9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568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72AC07-A88F-4155-8CFB-6BB817FB5D9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771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3CF421-EA1B-4A2D-BE9F-C4B9BE30744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141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80FC8F-E4F7-4F31-ACF1-48D98FAF51B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74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 smtClean="0"/>
              <a:t>Sorted Circular </a:t>
            </a:r>
            <a:r>
              <a:rPr lang="en-US" altLang="en-US" dirty="0"/>
              <a:t>Linked: Inserting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(2) Insert at the “front” (one node past </a:t>
            </a:r>
            <a:r>
              <a:rPr lang="en-US" altLang="en-US" dirty="0" err="1"/>
              <a:t>listRef</a:t>
            </a:r>
            <a:r>
              <a:rPr lang="en-US" altLang="en-US" dirty="0"/>
              <a:t>)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601" y="2955150"/>
            <a:ext cx="5716440" cy="171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85" y="1936062"/>
            <a:ext cx="7200000" cy="666667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2281425" y="3179135"/>
            <a:ext cx="404278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 smtClean="0"/>
              <a:t>“W”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361506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 smtClean="0"/>
              <a:t>Sorted Circular </a:t>
            </a:r>
            <a:r>
              <a:rPr lang="en-US" altLang="en-US" dirty="0"/>
              <a:t>Linked: Inserting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(3) </a:t>
            </a:r>
            <a:r>
              <a:rPr lang="en-US" altLang="en-US" dirty="0"/>
              <a:t>Insert in the middle.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641" y="2590660"/>
            <a:ext cx="5016600" cy="2118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85" y="1697087"/>
            <a:ext cx="7266667" cy="666667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158425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 smtClean="0"/>
              <a:t>Sorted Circular </a:t>
            </a:r>
            <a:r>
              <a:rPr lang="en-US" altLang="en-US" dirty="0"/>
              <a:t>Linked: </a:t>
            </a:r>
            <a:r>
              <a:rPr lang="en-US" altLang="en-US" dirty="0" err="1" smtClean="0"/>
              <a:t>find_place</a:t>
            </a:r>
            <a:r>
              <a:rPr lang="en-US" altLang="en-US" dirty="0" smtClean="0"/>
              <a:t>()</a:t>
            </a:r>
            <a:endParaRPr lang="en-US" altLang="en-US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How to find the right place to insert?</a:t>
            </a:r>
            <a:endParaRPr lang="en-US" altLang="en-US" dirty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130" y="3182570"/>
            <a:ext cx="4352524" cy="1838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62" y="1655520"/>
            <a:ext cx="6343928" cy="1411629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40194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Circular </a:t>
            </a:r>
            <a:r>
              <a:rPr lang="en-US" altLang="en-US" dirty="0" smtClean="0"/>
              <a:t>Singly Linked</a:t>
            </a:r>
            <a:r>
              <a:rPr lang="en-US" altLang="en-US" dirty="0"/>
              <a:t>: Inserting</a:t>
            </a:r>
          </a:p>
        </p:txBody>
      </p:sp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00" y="1390797"/>
            <a:ext cx="7800000" cy="23619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39540" y="4404210"/>
            <a:ext cx="4440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Try out </a:t>
            </a:r>
            <a:r>
              <a:rPr lang="en-US" dirty="0" smtClean="0">
                <a:latin typeface="Consolas" panose="020B0609020204030204" pitchFamily="49" charset="0"/>
              </a:rPr>
              <a:t>test_singly_circular_list.py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5291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How to remove a node?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Your exercise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 smtClean="0"/>
              <a:t>Advanced Linked lists</a:t>
            </a:r>
            <a:br>
              <a:rPr lang="en-US" b="1" dirty="0" smtClean="0"/>
            </a:br>
            <a:r>
              <a:rPr lang="en-US" sz="3000" dirty="0"/>
              <a:t>Circular Lists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728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Circular Linked List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5859000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2100" dirty="0"/>
              <a:t>Another variation of the linked list in which the nodes form a continuous circle.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1800" dirty="0"/>
              <a:t>Allows for a complete traversal from any initial node.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1800" dirty="0"/>
              <a:t>Used with round-robin type applications.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1800" dirty="0"/>
              <a:t>The external reference can point to any node in the list. Common to reference “end” of the list.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360" y="3473373"/>
            <a:ext cx="5184000" cy="10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66769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Circular Linked List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5744520" cy="1024069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circular linked list can also be doubly linked.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001" y="2368020"/>
            <a:ext cx="5535000" cy="1119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820950" y="3589660"/>
            <a:ext cx="5744520" cy="1024069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For now, we will concentrate on singly linked circular lists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8180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235"/>
            <a:ext cx="8229600" cy="857250"/>
          </a:xfrm>
        </p:spPr>
        <p:txBody>
          <a:bodyPr/>
          <a:lstStyle/>
          <a:p>
            <a:r>
              <a:rPr lang="en-US" dirty="0" err="1" smtClean="0"/>
              <a:t>ListNode</a:t>
            </a:r>
            <a:r>
              <a:rPr lang="en-US" dirty="0" smtClean="0"/>
              <a:t> and List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285" y="1197405"/>
            <a:ext cx="4371429" cy="95238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11" y="3029865"/>
            <a:ext cx="8257143" cy="9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42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Circular </a:t>
            </a:r>
            <a:r>
              <a:rPr lang="en-US" altLang="en-US" dirty="0" smtClean="0"/>
              <a:t>Linked List: </a:t>
            </a:r>
            <a:r>
              <a:rPr lang="en-US" altLang="en-US" dirty="0"/>
              <a:t>Traverse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809" y="1195559"/>
            <a:ext cx="4552381" cy="275238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38311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1212490" y="205471"/>
            <a:ext cx="6462351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Circular </a:t>
            </a:r>
            <a:r>
              <a:rPr lang="en-US" altLang="en-US" dirty="0" smtClean="0"/>
              <a:t>Linked Lists: Inserting a Node</a:t>
            </a:r>
            <a:endParaRPr lang="en-US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look at two different types of circular lists</a:t>
            </a:r>
          </a:p>
          <a:p>
            <a:pPr lvl="1"/>
            <a:r>
              <a:rPr lang="en-US" dirty="0" smtClean="0"/>
              <a:t>Unsorted</a:t>
            </a:r>
          </a:p>
          <a:p>
            <a:pPr lvl="1"/>
            <a:r>
              <a:rPr lang="en-US" dirty="0" smtClean="0"/>
              <a:t>Sorted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3073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 smtClean="0"/>
              <a:t>Unsorted Circular Linked Lists: </a:t>
            </a:r>
            <a:r>
              <a:rPr lang="en-US" altLang="en-US" dirty="0"/>
              <a:t>Inserting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066" y="1061850"/>
            <a:ext cx="8246070" cy="19680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One needs to consider two cases (identical to other lists insertion) :</a:t>
            </a:r>
          </a:p>
          <a:p>
            <a:pPr lvl="1"/>
            <a:r>
              <a:rPr lang="en-US" dirty="0" smtClean="0"/>
              <a:t>Insert a new node into an empty list</a:t>
            </a:r>
          </a:p>
          <a:p>
            <a:pPr lvl="1"/>
            <a:r>
              <a:rPr lang="en-US" dirty="0" smtClean="0"/>
              <a:t>Insert a new node into a non-empty list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910" y="3124339"/>
            <a:ext cx="5952381" cy="1523810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1554766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 smtClean="0"/>
              <a:t>Sorted Circular </a:t>
            </a:r>
            <a:r>
              <a:rPr lang="en-US" altLang="en-US" dirty="0"/>
              <a:t>Linked: </a:t>
            </a:r>
            <a:r>
              <a:rPr lang="en-US" altLang="en-US" dirty="0" smtClean="0"/>
              <a:t>Inserting, Three cases</a:t>
            </a:r>
            <a:endParaRPr lang="en-US" altLang="en-US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448966" y="1044701"/>
            <a:ext cx="8093364" cy="61082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(1) Insert into an empty list.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647" y="3029865"/>
            <a:ext cx="1728000" cy="1313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195" y="2055297"/>
            <a:ext cx="7011429" cy="539341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022747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2267</TotalTime>
  <Words>257</Words>
  <Application>Microsoft Office PowerPoint</Application>
  <PresentationFormat>On-screen Show (16:9)</PresentationFormat>
  <Paragraphs>47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MS PGothic</vt:lpstr>
      <vt:lpstr>Arial</vt:lpstr>
      <vt:lpstr>Calibri</vt:lpstr>
      <vt:lpstr>Consolas</vt:lpstr>
      <vt:lpstr>Times New Roman</vt:lpstr>
      <vt:lpstr>Wingdings</vt:lpstr>
      <vt:lpstr>Office Theme</vt:lpstr>
      <vt:lpstr>PowerPoint Presentation</vt:lpstr>
      <vt:lpstr>Advanced Linked lists Circular Lists</vt:lpstr>
      <vt:lpstr>Circular Linked List</vt:lpstr>
      <vt:lpstr>Circular Linked List</vt:lpstr>
      <vt:lpstr>ListNode and List</vt:lpstr>
      <vt:lpstr>Circular Linked List: Traverse</vt:lpstr>
      <vt:lpstr>Circular Linked Lists: Inserting a Node</vt:lpstr>
      <vt:lpstr>Unsorted Circular Linked Lists: Inserting</vt:lpstr>
      <vt:lpstr>Sorted Circular Linked: Inserting, Three cases</vt:lpstr>
      <vt:lpstr>Sorted Circular Linked: Inserting</vt:lpstr>
      <vt:lpstr>Sorted Circular Linked: Inserting</vt:lpstr>
      <vt:lpstr>Sorted Circular Linked: find_place()</vt:lpstr>
      <vt:lpstr>Circular Singly Linked: Inserting</vt:lpstr>
      <vt:lpstr>How to remove a node?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178</cp:revision>
  <dcterms:created xsi:type="dcterms:W3CDTF">2013-08-21T19:17:07Z</dcterms:created>
  <dcterms:modified xsi:type="dcterms:W3CDTF">2020-02-14T16:12:13Z</dcterms:modified>
</cp:coreProperties>
</file>