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2" r:id="rId2"/>
    <p:sldId id="266" r:id="rId3"/>
    <p:sldId id="267" r:id="rId4"/>
    <p:sldId id="263" r:id="rId5"/>
    <p:sldId id="264" r:id="rId6"/>
    <p:sldId id="265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446" y="-3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49" Type="http://schemas.microsoft.com/office/2015/10/relationships/revisionInfo" Target="revisionInfo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TextShape 1"/>
          <p:cNvSpPr txBox="1"/>
          <p:nvPr/>
        </p:nvSpPr>
        <p:spPr>
          <a:xfrm>
            <a:off x="3886200" y="868680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fld id="{8F7B04B0-F537-40CD-8864-A81A69644531}" type="slidenum">
              <a:rPr lang="en-US" sz="1200" strike="noStrike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lnSpc>
                  <a:spcPct val="100000"/>
                </a:lnSpc>
              </a:pPr>
              <a:t>1</a:t>
            </a:fld>
            <a:endParaRPr/>
          </a:p>
        </p:txBody>
      </p:sp>
      <p:sp>
        <p:nvSpPr>
          <p:cNvPr id="408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45022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61381E-DD9C-014E-82CA-C5A5E97D6283}" type="slidenum">
              <a:rPr lang="en-US"/>
              <a:pPr/>
              <a:t>4</a:t>
            </a:fld>
            <a:endParaRPr lang="en-US"/>
          </a:p>
        </p:txBody>
      </p:sp>
      <p:sp>
        <p:nvSpPr>
          <p:cNvPr id="931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31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92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35B1BC8-AA1A-46BE-98FE-EC4D12B8577E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512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528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35B1BC8-AA1A-46BE-98FE-EC4D12B8577E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512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4523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3"/>
          <p:cNvSpPr/>
          <p:nvPr/>
        </p:nvSpPr>
        <p:spPr>
          <a:xfrm>
            <a:off x="914400" y="440308"/>
            <a:ext cx="7268040" cy="9819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000" strike="noStrike" dirty="0" smtClean="0">
                <a:solidFill>
                  <a:schemeClr val="tx2"/>
                </a:solidFill>
                <a:latin typeface="+mj-lt"/>
                <a:ea typeface="ＭＳ Ｐゴシック"/>
              </a:rPr>
              <a:t>CSCI 204: Data Structures &amp; Algorithms</a:t>
            </a:r>
            <a:endParaRPr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26" name="CustomShape 5"/>
          <p:cNvSpPr/>
          <p:nvPr/>
        </p:nvSpPr>
        <p:spPr>
          <a:xfrm>
            <a:off x="2292357" y="2405062"/>
            <a:ext cx="4114440" cy="933505"/>
          </a:xfrm>
          <a:prstGeom prst="rect">
            <a:avLst/>
          </a:prstGeom>
          <a:noFill/>
          <a:ln w="19080">
            <a:noFill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3200" dirty="0" smtClean="0">
                <a:ea typeface="ＭＳ Ｐゴシック"/>
              </a:rPr>
              <a:t>Stack Applications</a:t>
            </a:r>
            <a:endParaRPr sz="1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7613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1502815"/>
            <a:ext cx="7772400" cy="102155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Two applications: </a:t>
            </a:r>
            <a:br>
              <a:rPr lang="en-US" dirty="0" smtClean="0"/>
            </a:br>
            <a:r>
              <a:rPr lang="en-US" dirty="0" smtClean="0"/>
              <a:t>1. Evaluation of expressions</a:t>
            </a:r>
            <a:br>
              <a:rPr lang="en-US" dirty="0" smtClean="0"/>
            </a:br>
            <a:r>
              <a:rPr lang="en-US" dirty="0" smtClean="0"/>
              <a:t>2. Backtracking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055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Evaluating a postfix expression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97033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# for simplicity, we may assume numbers are single digits represented as characters</a:t>
            </a:r>
          </a:p>
          <a:p>
            <a:pPr marL="0" indent="0">
              <a:buNone/>
            </a:pPr>
            <a:r>
              <a:rPr lang="en-US" dirty="0" smtClean="0"/>
              <a:t># e.g., an expression may look like  2 3 + 3 4 * +</a:t>
            </a:r>
          </a:p>
          <a:p>
            <a:pPr marL="0" indent="0">
              <a:buNone/>
            </a:pPr>
            <a:r>
              <a:rPr lang="en-US" dirty="0" smtClean="0"/>
              <a:t>while </a:t>
            </a:r>
            <a:r>
              <a:rPr lang="en-US" dirty="0"/>
              <a:t>expression not exhausted yet:</a:t>
            </a:r>
          </a:p>
          <a:p>
            <a:pPr marL="0" indent="0">
              <a:buNone/>
            </a:pPr>
            <a:r>
              <a:rPr lang="en-US" dirty="0"/>
              <a:t>       read next token</a:t>
            </a:r>
          </a:p>
          <a:p>
            <a:pPr marL="0" indent="0">
              <a:buNone/>
            </a:pPr>
            <a:r>
              <a:rPr lang="en-US" dirty="0"/>
              <a:t>       if it is a variable:</a:t>
            </a:r>
          </a:p>
          <a:p>
            <a:pPr marL="0" indent="0">
              <a:buNone/>
            </a:pPr>
            <a:r>
              <a:rPr lang="en-US" dirty="0"/>
              <a:t>            push it onto the stack</a:t>
            </a:r>
          </a:p>
          <a:p>
            <a:pPr marL="0" indent="0">
              <a:buNone/>
            </a:pPr>
            <a:r>
              <a:rPr lang="en-US" dirty="0"/>
              <a:t>       else:   # an operator ‘op’</a:t>
            </a:r>
          </a:p>
          <a:p>
            <a:pPr marL="0" indent="0">
              <a:buNone/>
            </a:pPr>
            <a:r>
              <a:rPr lang="en-US" dirty="0"/>
              <a:t>            right = pop()</a:t>
            </a:r>
          </a:p>
          <a:p>
            <a:pPr marL="0" indent="0">
              <a:buNone/>
            </a:pPr>
            <a:r>
              <a:rPr lang="en-US" dirty="0"/>
              <a:t>            left = pop()</a:t>
            </a:r>
          </a:p>
          <a:p>
            <a:pPr marL="0" indent="0">
              <a:buNone/>
            </a:pPr>
            <a:r>
              <a:rPr lang="en-US" dirty="0"/>
              <a:t>            result =  left </a:t>
            </a:r>
            <a:r>
              <a:rPr lang="en-US" dirty="0" err="1"/>
              <a:t>op</a:t>
            </a:r>
            <a:r>
              <a:rPr lang="en-US" dirty="0"/>
              <a:t> right   # you should write a function for doing the arithmetic operation</a:t>
            </a:r>
          </a:p>
          <a:p>
            <a:pPr marL="0" indent="0">
              <a:buNone/>
            </a:pPr>
            <a:r>
              <a:rPr lang="en-US" dirty="0"/>
              <a:t>            push the result back onto the stack</a:t>
            </a:r>
          </a:p>
          <a:p>
            <a:pPr marL="0" indent="0">
              <a:buNone/>
            </a:pPr>
            <a:r>
              <a:rPr lang="en-US" dirty="0"/>
              <a:t>the value at the top of the stack is the result of the expression     </a:t>
            </a:r>
          </a:p>
        </p:txBody>
      </p:sp>
    </p:spTree>
    <p:extLst>
      <p:ext uri="{BB962C8B-B14F-4D97-AF65-F5344CB8AC3E}">
        <p14:creationId xmlns:p14="http://schemas.microsoft.com/office/powerpoint/2010/main" val="1914139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 tIns="32002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b="1" dirty="0" smtClean="0"/>
              <a:t>Stacks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>
            <a:normAutofit/>
          </a:bodyPr>
          <a:lstStyle/>
          <a:p>
            <a:pPr marL="97922"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 smtClean="0"/>
              <a:t>Backtracking – a stack application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022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05471"/>
            <a:ext cx="8252640" cy="858600"/>
          </a:xfrm>
          <a:solidFill>
            <a:srgbClr val="E6E6E6"/>
          </a:solidFill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Backtracking</a:t>
            </a:r>
            <a:endParaRPr lang="en-US" altLang="en-US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242271"/>
            <a:ext cx="7659360" cy="3394440"/>
          </a:xfrm>
          <a:ln/>
        </p:spPr>
        <p:txBody>
          <a:bodyPr>
            <a:normAutofit fontScale="92500" lnSpcReduction="20000"/>
          </a:bodyPr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 smtClean="0"/>
              <a:t>Here is an example: </a:t>
            </a:r>
            <a:r>
              <a:rPr lang="en-US" altLang="en-US" dirty="0" err="1" smtClean="0"/>
              <a:t>HPAir</a:t>
            </a:r>
            <a:r>
              <a:rPr lang="en-US" altLang="en-US" dirty="0" smtClean="0"/>
              <a:t> of using stack for backtracking in its scheduling of flights</a:t>
            </a:r>
          </a:p>
          <a:p>
            <a:pPr marL="791736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 smtClean="0"/>
              <a:t>Given </a:t>
            </a:r>
          </a:p>
          <a:p>
            <a:pPr marL="1191786" lvl="2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A</a:t>
            </a:r>
            <a:r>
              <a:rPr lang="en-US" altLang="en-US" dirty="0" smtClean="0"/>
              <a:t> set of cities that </a:t>
            </a:r>
            <a:r>
              <a:rPr lang="en-US" altLang="en-US" dirty="0" err="1" smtClean="0"/>
              <a:t>HPAir</a:t>
            </a:r>
            <a:r>
              <a:rPr lang="en-US" altLang="en-US" dirty="0" smtClean="0"/>
              <a:t> serves</a:t>
            </a:r>
          </a:p>
          <a:p>
            <a:pPr marL="1191786" lvl="2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 smtClean="0"/>
              <a:t>Pairs of city names, each pair represents the origin and destination of one flight</a:t>
            </a:r>
          </a:p>
          <a:p>
            <a:pPr marL="1191786" lvl="2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 smtClean="0"/>
              <a:t>Pair of cities names each of which represents a request to fly from an origin to a destination</a:t>
            </a:r>
          </a:p>
          <a:p>
            <a:pPr marL="791736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 smtClean="0"/>
              <a:t>Find whether or not a path exists between two cities requested by a passenger</a:t>
            </a:r>
          </a:p>
          <a:p>
            <a:pPr marL="791736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174090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05471"/>
            <a:ext cx="8252640" cy="858600"/>
          </a:xfrm>
          <a:solidFill>
            <a:srgbClr val="E6E6E6"/>
          </a:solidFill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General ideas</a:t>
            </a:r>
            <a:endParaRPr lang="en-US" altLang="en-US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242271"/>
            <a:ext cx="7659360" cy="3394440"/>
          </a:xfrm>
          <a:ln/>
        </p:spPr>
        <p:txBody>
          <a:bodyPr>
            <a:normAutofit fontScale="92500"/>
          </a:bodyPr>
          <a:lstStyle/>
          <a:p>
            <a:pPr marL="1012322" lvl="1" indent="-514350">
              <a:buSzPct val="45000"/>
              <a:buFont typeface="+mj-lt"/>
              <a:buAutoNum type="arabicPeriod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 smtClean="0"/>
              <a:t>Start from the origin city</a:t>
            </a:r>
          </a:p>
          <a:p>
            <a:pPr marL="1012322" lvl="1" indent="-514350">
              <a:buSzPct val="45000"/>
              <a:buFont typeface="+mj-lt"/>
              <a:buAutoNum type="arabicPeriod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 smtClean="0"/>
              <a:t>Find a city that is connected to the current city</a:t>
            </a:r>
          </a:p>
          <a:p>
            <a:pPr marL="1012322" lvl="1" indent="-514350">
              <a:buSzPct val="45000"/>
              <a:buFont typeface="+mj-lt"/>
              <a:buAutoNum type="arabicPeriod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 smtClean="0"/>
              <a:t>If the next city is the destination, we are done. Report a route has been found</a:t>
            </a:r>
          </a:p>
          <a:p>
            <a:pPr marL="1012322" lvl="1" indent="-514350">
              <a:buSzPct val="45000"/>
              <a:buFont typeface="+mj-lt"/>
              <a:buAutoNum type="arabicPeriod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 smtClean="0"/>
              <a:t>Otherwise go from this city and repeat step 2</a:t>
            </a:r>
          </a:p>
          <a:p>
            <a:pPr marL="1012322" lvl="1" indent="-514350">
              <a:buSzPct val="45000"/>
              <a:buFont typeface="+mj-lt"/>
              <a:buAutoNum type="arabicPeriod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 smtClean="0"/>
              <a:t>If we visited all cities and no route is found, we declare the failure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26601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1885</TotalTime>
  <Words>268</Words>
  <Application>Microsoft Office PowerPoint</Application>
  <PresentationFormat>On-screen Show (16:9)</PresentationFormat>
  <Paragraphs>36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MS PGothic</vt:lpstr>
      <vt:lpstr>Arial</vt:lpstr>
      <vt:lpstr>Calibri</vt:lpstr>
      <vt:lpstr>Times New Roman</vt:lpstr>
      <vt:lpstr>Wingdings</vt:lpstr>
      <vt:lpstr>Office Theme</vt:lpstr>
      <vt:lpstr>PowerPoint Presentation</vt:lpstr>
      <vt:lpstr>Two applications:  1. Evaluation of expressions 2. Backtracking</vt:lpstr>
      <vt:lpstr>Evaluating a postfix expression</vt:lpstr>
      <vt:lpstr>Stacks </vt:lpstr>
      <vt:lpstr>Backtracking</vt:lpstr>
      <vt:lpstr>General ideas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Meng</cp:lastModifiedBy>
  <cp:revision>173</cp:revision>
  <dcterms:created xsi:type="dcterms:W3CDTF">2013-08-21T19:17:07Z</dcterms:created>
  <dcterms:modified xsi:type="dcterms:W3CDTF">2020-02-25T19:51:23Z</dcterms:modified>
</cp:coreProperties>
</file>