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184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5B1BC8-AA1A-46BE-98FE-EC4D12B8577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06054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5B1BC8-AA1A-46BE-98FE-EC4D12B8577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67489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5B1BC8-AA1A-46BE-98FE-EC4D12B8577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32788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17900" y="3946095"/>
            <a:ext cx="7177135" cy="763525"/>
          </a:xfrm>
          <a:prstGeom prst="rect">
            <a:avLst/>
          </a:prstGeom>
          <a:ln/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mtClean="0"/>
              <a:t>Revised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7613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 smtClean="0"/>
              <a:t>Breadth First Search with Queues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 smtClean="0"/>
              <a:t>Compared with Stacks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14793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Solution with stack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767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Backtracking</a:t>
            </a:r>
            <a:endParaRPr lang="en-US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3394440"/>
          </a:xfrm>
          <a:ln/>
        </p:spPr>
        <p:txBody>
          <a:bodyPr>
            <a:normAutofit fontScale="77500" lnSpcReduction="2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Here is an example </a:t>
            </a:r>
            <a:r>
              <a:rPr lang="en-US" altLang="en-US" dirty="0" err="1" smtClean="0"/>
              <a:t>HPAir</a:t>
            </a:r>
            <a:r>
              <a:rPr lang="en-US" altLang="en-US" dirty="0" smtClean="0"/>
              <a:t> of using stack for backtracking</a:t>
            </a:r>
          </a:p>
          <a:p>
            <a:pPr marL="593802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Given </a:t>
            </a:r>
          </a:p>
          <a:p>
            <a:pPr marL="893840" lvl="2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</a:t>
            </a:r>
            <a:r>
              <a:rPr lang="en-US" altLang="en-US" dirty="0" smtClean="0"/>
              <a:t> set of cities that </a:t>
            </a:r>
            <a:r>
              <a:rPr lang="en-US" altLang="en-US" dirty="0" err="1" smtClean="0"/>
              <a:t>HPAir</a:t>
            </a:r>
            <a:r>
              <a:rPr lang="en-US" altLang="en-US" dirty="0" smtClean="0"/>
              <a:t> serves</a:t>
            </a:r>
          </a:p>
          <a:p>
            <a:pPr marL="893840" lvl="2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Pairs of city names, each pair represents the origin and destination of one flight</a:t>
            </a:r>
          </a:p>
          <a:p>
            <a:pPr marL="893840" lvl="2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Pair of cities names each of which represents a request to fly from an origin to a destination</a:t>
            </a:r>
          </a:p>
          <a:p>
            <a:pPr marL="593802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Find whether or not a path exists between two cities requested by a passenger</a:t>
            </a:r>
          </a:p>
          <a:p>
            <a:pPr marL="593802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66036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General ideas</a:t>
            </a:r>
            <a:endParaRPr lang="en-US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2"/>
            <a:ext cx="7024430" cy="300923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/>
        </p:spPr>
        <p:txBody>
          <a:bodyPr>
            <a:normAutofit fontScale="77500" lnSpcReduction="20000"/>
          </a:bodyPr>
          <a:lstStyle/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Start from the origin city</a:t>
            </a:r>
          </a:p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Find a city that is connected to the current city</a:t>
            </a:r>
          </a:p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If the next city is the destination, we are done. Report a route has been found</a:t>
            </a:r>
          </a:p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Otherwise</a:t>
            </a:r>
          </a:p>
          <a:p>
            <a:pPr marL="1059279" lvl="2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If we found next city,  push it onto stack</a:t>
            </a:r>
          </a:p>
          <a:p>
            <a:pPr marL="1059279" lvl="2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If we found none, just pop the stack</a:t>
            </a:r>
          </a:p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If we visited all cities and no route is found, we declare the failure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1670" y="4215994"/>
            <a:ext cx="8093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we pursue a path, we explore a path as deep as possible. This type of solution is called “depth-first search” or </a:t>
            </a:r>
            <a:r>
              <a:rPr lang="en-US" b="1" dirty="0" smtClean="0"/>
              <a:t>DFS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55780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97798" y="1148578"/>
            <a:ext cx="5715256" cy="234118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488557" y="3984585"/>
            <a:ext cx="4631140" cy="300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Note: both the city (vertex) and the </a:t>
            </a:r>
            <a:r>
              <a:rPr lang="en-US" sz="1350" dirty="0" smtClean="0"/>
              <a:t>path (as a list) </a:t>
            </a:r>
            <a:r>
              <a:rPr lang="en-US" sz="1350" dirty="0"/>
              <a:t>are on stack!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8557" y="4451680"/>
            <a:ext cx="1138260" cy="300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 smtClean="0"/>
              <a:t>Try out dfs.py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xmlns="" val="37169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Solution with queue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793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General ideas</a:t>
            </a:r>
            <a:endParaRPr lang="en-US" alt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271"/>
            <a:ext cx="7329840" cy="300923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/>
        </p:spPr>
        <p:txBody>
          <a:bodyPr>
            <a:normAutofit fontScale="92500" lnSpcReduction="20000"/>
          </a:bodyPr>
          <a:lstStyle/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Start from the origin city</a:t>
            </a:r>
          </a:p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While the queue is not empty</a:t>
            </a:r>
          </a:p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For each connected city,</a:t>
            </a:r>
          </a:p>
          <a:p>
            <a:pPr marL="1059279" lvl="2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If next is the destination, return success</a:t>
            </a:r>
          </a:p>
          <a:p>
            <a:pPr marL="1059279" lvl="2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If not, add next and current path to queue</a:t>
            </a:r>
          </a:p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Continue in Step 2</a:t>
            </a:r>
          </a:p>
          <a:p>
            <a:pPr marL="759242" lvl="1" indent="-385763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If we visited all cities and no route is found, we declare the failure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670" y="4215994"/>
            <a:ext cx="8093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we pursue a path, we explore a path as </a:t>
            </a:r>
            <a:r>
              <a:rPr lang="en-US" dirty="0" smtClean="0"/>
              <a:t>wide as </a:t>
            </a:r>
            <a:r>
              <a:rPr lang="en-US" dirty="0" smtClean="0"/>
              <a:t>possible. This type of solution is called </a:t>
            </a:r>
            <a:r>
              <a:rPr lang="en-US" dirty="0" smtClean="0"/>
              <a:t>“</a:t>
            </a:r>
            <a:r>
              <a:rPr lang="en-US" dirty="0" smtClean="0"/>
              <a:t>bread</a:t>
            </a:r>
            <a:r>
              <a:rPr lang="en-US" dirty="0" smtClean="0"/>
              <a:t>th-first </a:t>
            </a:r>
            <a:r>
              <a:rPr lang="en-US" dirty="0" smtClean="0"/>
              <a:t>search” or </a:t>
            </a:r>
            <a:r>
              <a:rPr lang="en-US" b="1" dirty="0" smtClean="0"/>
              <a:t>B</a:t>
            </a:r>
            <a:r>
              <a:rPr lang="en-US" b="1" dirty="0" smtClean="0"/>
              <a:t>FS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1916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88557" y="3984585"/>
            <a:ext cx="4063228" cy="300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/>
              <a:t>Note: both the city (vertex) and the path are on queue!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0605" y="1197405"/>
            <a:ext cx="5250808" cy="235317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488557" y="4451680"/>
            <a:ext cx="1136850" cy="300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350" dirty="0" smtClean="0"/>
              <a:t>Try </a:t>
            </a:r>
            <a:r>
              <a:rPr lang="en-US" sz="1350" smtClean="0"/>
              <a:t>out </a:t>
            </a:r>
            <a:r>
              <a:rPr lang="en-US" sz="1350" smtClean="0"/>
              <a:t>bfs.py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xmlns="" val="329110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1954</TotalTime>
  <Words>326</Words>
  <Application>Microsoft Office PowerPoint</Application>
  <PresentationFormat>On-screen Show (16:9)</PresentationFormat>
  <Paragraphs>43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Breadth First Search with Queues </vt:lpstr>
      <vt:lpstr>Solution with stack</vt:lpstr>
      <vt:lpstr>Backtracking</vt:lpstr>
      <vt:lpstr>General ideas</vt:lpstr>
      <vt:lpstr>Source code</vt:lpstr>
      <vt:lpstr>Solution with queue</vt:lpstr>
      <vt:lpstr>General ideas</vt:lpstr>
      <vt:lpstr>Source code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173</cp:revision>
  <dcterms:created xsi:type="dcterms:W3CDTF">2013-08-21T19:17:07Z</dcterms:created>
  <dcterms:modified xsi:type="dcterms:W3CDTF">2020-03-02T01:43:44Z</dcterms:modified>
</cp:coreProperties>
</file>