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57" r:id="rId3"/>
    <p:sldId id="280" r:id="rId4"/>
    <p:sldId id="281" r:id="rId5"/>
    <p:sldId id="282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13F057-0D6F-40D4-9F2F-C7FC351EEB5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3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930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730402-306F-4C3D-98E6-30069A3E7F6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64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4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623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055C6D-9AA3-46CC-8440-C06F6DAABBC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5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5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90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895EF5-79EA-4362-86D8-1328D8D8F9F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66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6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268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34171B-BB8C-4E41-A212-2242413A1D9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67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7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897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000799-5C9D-4691-9158-FA86A18E09F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8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8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684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71D4B0-D546-441C-8641-C891DC104F6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69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9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0817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5E0221-5411-43E8-9541-DE93B69C2F0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71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1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5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38A746-4938-4417-9856-4C1205F5BBF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6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6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51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3DE49-BA96-4470-A15B-4F5EF0ED977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7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7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32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206B56-7BF2-4650-964A-E2DDA7D5379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8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8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57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DE3C4A-17CE-4923-8797-D0DB717BCD6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9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9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3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C80F90-AAB8-4272-BF95-9FA869CD043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0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0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040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F46A6D-DAB8-4A00-B05B-7FDB93290CB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1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1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091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55A16E-6438-4E96-A2AE-0E9CBA3F447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2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2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4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41EDD41-571D-47AB-861D-A38FB1408F9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98184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90 must move up another level since 84 is smaller. 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After which, it is in it's correct position.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546" y="2501551"/>
            <a:ext cx="3110400" cy="231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953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D4D1078-6C6C-468B-8A27-7A6D809D25C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 Example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7190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Insert 41 into the heap from the previous slide.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881" y="2298825"/>
            <a:ext cx="5060880" cy="155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212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31CDBF-CBFD-4A29-8B98-B78168CEB3F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947117"/>
            <a:ext cx="763525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When an element is extracted from the heap, it can only come from the root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Both heap properties must be maintained.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541972"/>
            <a:ext cx="3491995" cy="2225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104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BA8E0BC-7C54-49EB-BEED-1355B05B696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To restore the tree to a heap: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another value will have to take the place of the extracted value in the root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a node has to be removed from the tree.</a:t>
            </a:r>
          </a:p>
        </p:txBody>
      </p:sp>
    </p:spTree>
    <p:extLst>
      <p:ext uri="{BB962C8B-B14F-4D97-AF65-F5344CB8AC3E}">
        <p14:creationId xmlns:p14="http://schemas.microsoft.com/office/powerpoint/2010/main" val="2378191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D27BE19-2304-48A4-B649-27859BC9C96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102459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Heap Extractions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830757"/>
            <a:ext cx="7635250" cy="3394440"/>
          </a:xfrm>
          <a:ln/>
        </p:spPr>
        <p:txBody>
          <a:bodyPr/>
          <a:lstStyle/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There is only one node that can be removed and still maintain the heap shape property.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Copy the data from the last child node to the root.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Delete the last child node.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230" y="2918683"/>
            <a:ext cx="2966958" cy="1890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835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5DC1FD3-962B-46F9-8F38-21A10A4A568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969030"/>
            <a:ext cx="6871725" cy="3394440"/>
          </a:xfrm>
          <a:ln/>
        </p:spPr>
        <p:txBody>
          <a:bodyPr/>
          <a:lstStyle/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maintain the heap order property, the new root value has to be </a:t>
            </a:r>
            <a:r>
              <a:rPr lang="en-US" altLang="en-US" b="1" dirty="0"/>
              <a:t>sifted-down</a:t>
            </a:r>
            <a:r>
              <a:rPr lang="en-US" altLang="en-US" dirty="0"/>
              <a:t>.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312864"/>
            <a:ext cx="3153600" cy="234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134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A1BE857-F078-4A10-86A9-762A2B5DEE8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987319"/>
            <a:ext cx="6871725" cy="3394440"/>
          </a:xfrm>
          <a:ln/>
        </p:spPr>
        <p:txBody>
          <a:bodyPr/>
          <a:lstStyle/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shifting continues until the value is placed into a leaf node, or it is larger than its children.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44" y="2421503"/>
            <a:ext cx="3153600" cy="234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185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7207747-799F-42C5-985B-52081CF268F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0" y="960390"/>
            <a:ext cx="6560629" cy="3394440"/>
          </a:xfrm>
          <a:ln/>
        </p:spPr>
        <p:txBody>
          <a:bodyPr/>
          <a:lstStyle/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After being swapped with 23, value 12 will be in a node that maintains the heap order property.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80" y="2421503"/>
            <a:ext cx="3153600" cy="234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439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Binary Tree Application</a:t>
            </a:r>
            <a:br>
              <a:rPr lang="en-US" b="1" dirty="0"/>
            </a:br>
            <a:r>
              <a:rPr lang="en-US" b="1" dirty="0"/>
              <a:t>Build Expression Tree</a:t>
            </a:r>
            <a:br>
              <a:rPr lang="en-US" b="1" dirty="0"/>
            </a:br>
            <a:r>
              <a:rPr lang="en-US" b="1" dirty="0"/>
              <a:t>Heaps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7CF0CC8-D824-4FF7-8765-D9BDC982B28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Heaps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heap is a complete binary tree in which the nodes are organized based on their data values.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heap order property </a:t>
            </a:r>
            <a:r>
              <a:rPr lang="en-US" altLang="en-US" dirty="0"/>
              <a:t>– how the nodes in a heap or arranged.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heap shape property</a:t>
            </a:r>
            <a:r>
              <a:rPr lang="en-US" altLang="en-US" dirty="0"/>
              <a:t> – as a complete binary tree.</a:t>
            </a:r>
          </a:p>
        </p:txBody>
      </p:sp>
    </p:spTree>
    <p:extLst>
      <p:ext uri="{BB962C8B-B14F-4D97-AF65-F5344CB8AC3E}">
        <p14:creationId xmlns:p14="http://schemas.microsoft.com/office/powerpoint/2010/main" val="567274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3B8B4BE-53B6-4B1D-8F62-3B16162CCDC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Heap property, examples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761" y="3398270"/>
            <a:ext cx="4850280" cy="161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891995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For each non-leaf node V,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max-heap</a:t>
            </a:r>
            <a:r>
              <a:rPr lang="en-US" altLang="en-US" dirty="0"/>
              <a:t>: the value in V is greater than the value of its two children.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min-heap</a:t>
            </a:r>
            <a:r>
              <a:rPr lang="en-US" altLang="en-US" dirty="0"/>
              <a:t>: the value in V is smaller than the value of its two children.</a:t>
            </a:r>
          </a:p>
        </p:txBody>
      </p:sp>
    </p:spTree>
    <p:extLst>
      <p:ext uri="{BB962C8B-B14F-4D97-AF65-F5344CB8AC3E}">
        <p14:creationId xmlns:p14="http://schemas.microsoft.com/office/powerpoint/2010/main" val="3630955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E96C22-B5D2-4847-92D1-2A3DAFEDEFB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Operations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heap is a specialized structure with limited operations.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Insert an element into the heap.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Remove the element from root node.</a:t>
            </a:r>
          </a:p>
        </p:txBody>
      </p:sp>
    </p:spTree>
    <p:extLst>
      <p:ext uri="{BB962C8B-B14F-4D97-AF65-F5344CB8AC3E}">
        <p14:creationId xmlns:p14="http://schemas.microsoft.com/office/powerpoint/2010/main" val="111212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803BEB7-6DE2-4497-9DBF-2048CB69820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94689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When an element is inserted into a heap, both properties must be maintained.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Example: add 90 to the max-heap.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There are only 2 places where 90 can be inserted.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87" y="2992740"/>
            <a:ext cx="2687040" cy="190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265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A71291-58A8-4ACE-9909-97850F08F6F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947116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properly insert an element into a heap involves several steps.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Create a new node for value.</a:t>
            </a: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121" y="2355751"/>
            <a:ext cx="3110400" cy="231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050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0C230A5-7DD1-422A-BCF8-C92D31F0F00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87172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Link the node in as the last child in the complete tree.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152" y="2243555"/>
            <a:ext cx="3110400" cy="231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4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0365E56-B0D8-4DA6-A74D-B069B4EA335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640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restore the heap property, the new element has to move up along its path: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data is swapped with its parent's data.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sift-up 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968" y="2548965"/>
            <a:ext cx="3110400" cy="231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69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477</Words>
  <Application>Microsoft Office PowerPoint</Application>
  <PresentationFormat>On-screen Show (16:9)</PresentationFormat>
  <Paragraphs>84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Office Theme</vt:lpstr>
      <vt:lpstr>PowerPoint Presentation</vt:lpstr>
      <vt:lpstr>Binary Tree Application Build Expression Tree Heaps</vt:lpstr>
      <vt:lpstr>Heaps</vt:lpstr>
      <vt:lpstr>Heap property, examples</vt:lpstr>
      <vt:lpstr>Heap Operations</vt:lpstr>
      <vt:lpstr>Heap Insertions</vt:lpstr>
      <vt:lpstr>Heap Insertions</vt:lpstr>
      <vt:lpstr>Heap Insertions</vt:lpstr>
      <vt:lpstr>Heap Insertions</vt:lpstr>
      <vt:lpstr>Heap Insertions</vt:lpstr>
      <vt:lpstr>Heap Insert Example</vt:lpstr>
      <vt:lpstr>Heap Extractions</vt:lpstr>
      <vt:lpstr>Heap Extractions</vt:lpstr>
      <vt:lpstr>Heap Extractions</vt:lpstr>
      <vt:lpstr>Heap Extractions</vt:lpstr>
      <vt:lpstr>Heap Extractions</vt:lpstr>
      <vt:lpstr>Heap Extractions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172</cp:revision>
  <dcterms:created xsi:type="dcterms:W3CDTF">2013-08-21T19:17:07Z</dcterms:created>
  <dcterms:modified xsi:type="dcterms:W3CDTF">2020-03-31T20:40:05Z</dcterms:modified>
</cp:coreProperties>
</file>