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-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CFFA2F-8460-4A34-A63E-34DFE3127FA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322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D9FF48-900D-44CD-989A-E61EF789B26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615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737D4E-EAC6-4F41-B09B-79084C5A749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577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AE34C8-83FC-4248-A556-21E1B54D3D0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654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C58C25-750A-4BDF-B633-6793DD6F413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000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0CB2C7-FAE8-4257-BD38-CEF121BD573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019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ED78A8-988E-4942-B03F-7571118B657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024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3B4F65-81C1-42A0-BA26-3A54A04FA68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4069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80EF5C-751E-4632-A862-DC115009BF0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9387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00C4DC-68FB-4FD7-A454-5A978767963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40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FC384C-B307-4B92-A9F5-418262C7593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06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4BB263-55FD-4659-ACB2-2F3B66AB718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296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A9AB86-0269-47E1-AA27-5F59F2163F6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406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A2B34A-33D5-45C3-8476-3892A3D1F4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310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59B032-BFAE-4BB1-BF2F-BBC9B0DDCD9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551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A46873-62BB-4311-B4BD-D3A4706BE01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369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38EB6C-8D53-425A-BA09-A3DCEE7AF15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3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90521"/>
            <a:ext cx="778795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simple implementation for sorting a Python list.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16714D-2C54-45DE-AAC6-B539DEDBD1A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Code #1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823309" y="1637431"/>
            <a:ext cx="5851531" cy="31298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Check the base case.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r>
              <a:rPr lang="en-US" altLang="en-US" sz="1400" dirty="0">
                <a:latin typeface="Courier New" panose="02070309020205020404" pitchFamily="49" charset="0"/>
              </a:rPr>
              <a:t>) &lt;= 1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 the midpoint.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mid 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r>
              <a:rPr lang="en-US" altLang="en-US" sz="1400" dirty="0">
                <a:latin typeface="Courier New" panose="02070309020205020404" pitchFamily="49" charset="0"/>
              </a:rPr>
              <a:t>) // 2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Split the list and perform the recursive step.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leftHalf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r>
              <a:rPr lang="en-US" altLang="en-US" sz="1400" dirty="0">
                <a:latin typeface="Courier New" panose="02070309020205020404" pitchFamily="49" charset="0"/>
              </a:rPr>
              <a:t>[ :mid ]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rightHalf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theList</a:t>
            </a:r>
            <a:r>
              <a:rPr lang="en-US" altLang="en-US" sz="1400" dirty="0">
                <a:latin typeface="Courier New" panose="02070309020205020404" pitchFamily="49" charset="0"/>
              </a:rPr>
              <a:t>[ mid: ] )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#Merge the two ordered </a:t>
            </a:r>
            <a:r>
              <a:rPr lang="en-US" altLang="en-US" sz="1400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sublists</a:t>
            </a: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newList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mergeOrderedLists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leftHalf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rightHalf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newList</a:t>
            </a: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204182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56FE8C0-FAED-4FF9-BEC7-794CA7A845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Improved Version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361" y="1242271"/>
            <a:ext cx="659885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previous version: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only works with Python lists.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splitting creates new physical lists.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uses the slice operation which is time consuming.</a:t>
            </a:r>
          </a:p>
        </p:txBody>
      </p:sp>
    </p:spTree>
    <p:extLst>
      <p:ext uri="{BB962C8B-B14F-4D97-AF65-F5344CB8AC3E}">
        <p14:creationId xmlns:p14="http://schemas.microsoft.com/office/powerpoint/2010/main" val="32520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A3815AA-0BD7-4945-B789-8D0981FE3D1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Improved Version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051290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improve the implementation: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using virtual subsequences.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that works with any sequence.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01" y="2585976"/>
            <a:ext cx="3040200" cy="242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41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24901E-1BB5-4FE5-8E58-B2F982116C7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Code #2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70605" y="1808225"/>
            <a:ext cx="6344073" cy="29590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last,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Check the base case.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first == last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 the mid point.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mid = (first + last) // 2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Split the sequence and perform the recursive step.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mid,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mid+1, last,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Merge the two ordered subsequences.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mergeSeq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mid+1, last,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7024430" cy="922535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An improved version of the merge sort.</a:t>
            </a:r>
          </a:p>
        </p:txBody>
      </p:sp>
    </p:spTree>
    <p:extLst>
      <p:ext uri="{BB962C8B-B14F-4D97-AF65-F5344CB8AC3E}">
        <p14:creationId xmlns:p14="http://schemas.microsoft.com/office/powerpoint/2010/main" val="3332417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3A92571-DDF9-491A-BF78-D6EF4EEA24F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Merging Sorted Sequences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865521" y="1244431"/>
            <a:ext cx="6524104" cy="35228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mergeSeq</a:t>
            </a:r>
            <a:r>
              <a:rPr lang="en-US" altLang="en-US" sz="1600" dirty="0">
                <a:latin typeface="Courier New" panose="02070309020205020404" pitchFamily="49" charset="0"/>
              </a:rPr>
              <a:t>(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, left, right, end,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a = left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b = right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m = 0                                      </a:t>
            </a:r>
          </a:p>
          <a:p>
            <a:pPr>
              <a:lnSpc>
                <a:spcPct val="94000"/>
              </a:lnSpc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while</a:t>
            </a:r>
            <a:r>
              <a:rPr lang="en-US" altLang="en-US" sz="1600" dirty="0">
                <a:latin typeface="Courier New" panose="02070309020205020404" pitchFamily="49" charset="0"/>
              </a:rPr>
              <a:t> a &lt; right and b &lt;= end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if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[a] &lt;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[b]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[m] =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[a]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a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else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[m] =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[b]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b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  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   :   </a:t>
            </a:r>
          </a:p>
        </p:txBody>
      </p:sp>
    </p:spTree>
    <p:extLst>
      <p:ext uri="{BB962C8B-B14F-4D97-AF65-F5344CB8AC3E}">
        <p14:creationId xmlns:p14="http://schemas.microsoft.com/office/powerpoint/2010/main" val="1716374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04166D-FD0B-4494-B545-677F1E23DE4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Merging Sorted Sequences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485361" y="1244431"/>
            <a:ext cx="6924407" cy="35228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 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  :</a:t>
            </a:r>
          </a:p>
          <a:p>
            <a:pPr>
              <a:lnSpc>
                <a:spcPct val="94000"/>
              </a:lnSpc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while</a:t>
            </a:r>
            <a:r>
              <a:rPr lang="en-US" altLang="en-US" sz="1600" dirty="0">
                <a:latin typeface="Courier New" panose="02070309020205020404" pitchFamily="49" charset="0"/>
              </a:rPr>
              <a:t> a &lt; right :  # in parallel with first while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[m] =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[a]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a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while</a:t>
            </a:r>
            <a:r>
              <a:rPr lang="en-US" altLang="en-US" sz="1600" dirty="0">
                <a:latin typeface="Courier New" panose="02070309020205020404" pitchFamily="49" charset="0"/>
              </a:rPr>
              <a:t> b &lt;= end :    # in parallel with the two whiles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[m] =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[b]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b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</a:rPr>
              <a:t>for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in</a:t>
            </a:r>
            <a:r>
              <a:rPr lang="en-US" altLang="en-US" sz="1600" dirty="0">
                <a:latin typeface="Courier New" panose="02070309020205020404" pitchFamily="49" charset="0"/>
              </a:rPr>
              <a:t> range( end – left + 1 ) :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theSeq</a:t>
            </a:r>
            <a:r>
              <a:rPr lang="en-US" altLang="en-US" sz="1600" dirty="0">
                <a:latin typeface="Courier New" panose="02070309020205020404" pitchFamily="49" charset="0"/>
              </a:rPr>
              <a:t>[</a:t>
            </a:r>
            <a:r>
              <a:rPr lang="en-US" altLang="en-US" sz="1600" dirty="0" err="1">
                <a:latin typeface="Courier New" panose="02070309020205020404" pitchFamily="49" charset="0"/>
              </a:rPr>
              <a:t>i+left</a:t>
            </a:r>
            <a:r>
              <a:rPr lang="en-US" altLang="en-US" sz="1600" dirty="0">
                <a:latin typeface="Courier New" panose="02070309020205020404" pitchFamily="49" charset="0"/>
              </a:rPr>
              <a:t>] = </a:t>
            </a:r>
            <a:r>
              <a:rPr lang="en-US" altLang="en-US" sz="16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00" dirty="0">
                <a:latin typeface="Courier New" panose="02070309020205020404" pitchFamily="49" charset="0"/>
              </a:rPr>
              <a:t>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84699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FAFFECF-6904-467C-84FA-203A080DADD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Temporary Array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105108"/>
            <a:ext cx="778795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temporary array is used to merge two virtual subsequences.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55" y="2018425"/>
            <a:ext cx="4014360" cy="288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414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C8E1F3-D93B-4C8E-8C02-77921FA4528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Wrapper Functions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013020"/>
            <a:ext cx="7482545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function that provides a simpler and cleaner interface for another function.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Provides little or no additional functionality.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Commonly used with recursive functions that require additional arguments.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394720" y="3487980"/>
            <a:ext cx="4620560" cy="97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n 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 )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= Array( n )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0, n-1, </a:t>
            </a:r>
            <a:r>
              <a:rPr lang="en-US" altLang="en-US" sz="1400" dirty="0" err="1">
                <a:latin typeface="Courier New" panose="02070309020205020404" pitchFamily="49" charset="0"/>
              </a:rPr>
              <a:t>tmpArray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361" dirty="0"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4510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8BC324B-77D4-4099-B834-68F8D24F77C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Efficiency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168414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need to determine the number of invocations and the time required by each function.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437" y="2571750"/>
            <a:ext cx="5889240" cy="218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353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E45E03-C774-45E5-ABC9-89C7CACD302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Efficiency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034842"/>
            <a:ext cx="6866039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a sequence of </a:t>
            </a:r>
            <a:r>
              <a:rPr lang="en-US" altLang="en-US" i="1" dirty="0"/>
              <a:t>n</a:t>
            </a:r>
            <a:r>
              <a:rPr lang="en-US" altLang="en-US" dirty="0"/>
              <a:t> items.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061" y="1534225"/>
            <a:ext cx="5266080" cy="271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3425F1-8D93-4E76-A210-6B5426E15458}"/>
              </a:ext>
            </a:extLst>
          </p:cNvPr>
          <p:cNvSpPr txBox="1"/>
          <p:nvPr/>
        </p:nvSpPr>
        <p:spPr>
          <a:xfrm>
            <a:off x="2009814" y="4568697"/>
            <a:ext cx="5140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 the total time needed for merge sort is </a:t>
            </a:r>
            <a:r>
              <a:rPr lang="en-US" b="1" dirty="0"/>
              <a:t>O(n log n).</a:t>
            </a:r>
          </a:p>
        </p:txBody>
      </p:sp>
    </p:spTree>
    <p:extLst>
      <p:ext uri="{BB962C8B-B14F-4D97-AF65-F5344CB8AC3E}">
        <p14:creationId xmlns:p14="http://schemas.microsoft.com/office/powerpoint/2010/main" val="264367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err="1"/>
              <a:t>Mergesort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BE2D3FE-EEEB-4805-9ADA-3B517F5F350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Review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16302" y="1218447"/>
            <a:ext cx="7111396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sorting</a:t>
            </a:r>
            <a:r>
              <a:rPr lang="en-US" altLang="en-US" dirty="0"/>
              <a:t> – the process of arranging a collection of items such that each item and its successor satisfy a prescribed relationship.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sort key</a:t>
            </a:r>
            <a:r>
              <a:rPr lang="en-US" altLang="en-US" dirty="0"/>
              <a:t> – values on which items are ordered.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items arranged in ascending or descending order.</a:t>
            </a:r>
          </a:p>
        </p:txBody>
      </p:sp>
    </p:spTree>
    <p:extLst>
      <p:ext uri="{BB962C8B-B14F-4D97-AF65-F5344CB8AC3E}">
        <p14:creationId xmlns:p14="http://schemas.microsoft.com/office/powerpoint/2010/main" val="602957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Sorting Algorithms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02443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Can be divided into two categories: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comparison sorts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items are arranged by performing pairwise logical comparisons between two sort keys.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distribution sorts</a:t>
            </a:r>
          </a:p>
          <a:p>
            <a:pPr marL="881293" lvl="2" indent="-195483">
              <a:buSzPct val="75000"/>
              <a:buFont typeface="Symbol" panose="05050102010706020507" pitchFamily="18" charset="2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distributes the sort keys into intermediate groups  based on individual key values.</a:t>
            </a:r>
          </a:p>
        </p:txBody>
      </p:sp>
    </p:spTree>
    <p:extLst>
      <p:ext uri="{BB962C8B-B14F-4D97-AF65-F5344CB8AC3E}">
        <p14:creationId xmlns:p14="http://schemas.microsoft.com/office/powerpoint/2010/main" val="866300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7E8D41-C206-46A8-87E7-14F8C4D72CE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Merge Sort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702443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Uses a divide and conquer strategy to sort the keys stored in a sequence.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Keys are recursively divided into smaller and smaller subsequences until 1 element.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These individual elements are in order by themselves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Subsequences are merged back together.</a:t>
            </a:r>
          </a:p>
        </p:txBody>
      </p:sp>
    </p:spTree>
    <p:extLst>
      <p:ext uri="{BB962C8B-B14F-4D97-AF65-F5344CB8AC3E}">
        <p14:creationId xmlns:p14="http://schemas.microsoft.com/office/powerpoint/2010/main" val="115029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87D99F2-C82C-4BB3-B2CF-16661D6F022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702443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Starts by splitting the original sequence in the middle to create two subsequences of  </a:t>
            </a:r>
            <a:r>
              <a:rPr lang="en-US" altLang="en-US" b="1" dirty="0"/>
              <a:t>approximately</a:t>
            </a:r>
            <a:r>
              <a:rPr lang="en-US" altLang="en-US" dirty="0"/>
              <a:t> equal size.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961" y="3016382"/>
            <a:ext cx="4563000" cy="150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854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17047D-FA19-4AFE-9E1B-854B58A780F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two subsequences are then split in the middle. 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641" y="2385991"/>
            <a:ext cx="5377320" cy="153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483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40DC9E-E5A4-4619-A9F8-38A3A605155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subdivision continues until there is a single item in the sequence.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01" y="2333071"/>
            <a:ext cx="5690520" cy="152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990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2701DF3-194F-4549-90AC-B27ED99A669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Merge Sort – Conquer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4" y="1242271"/>
            <a:ext cx="717713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After the sequences are split, they are merge back together, two at a time to create sorted sequences.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154" y="2568771"/>
            <a:ext cx="3826289" cy="227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744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851</Words>
  <Application>Microsoft Office PowerPoint</Application>
  <PresentationFormat>On-screen Show (16:9)</PresentationFormat>
  <Paragraphs>152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Mergesort</vt:lpstr>
      <vt:lpstr>Review</vt:lpstr>
      <vt:lpstr>Sorting Algorithms</vt:lpstr>
      <vt:lpstr>Merge Sort</vt:lpstr>
      <vt:lpstr>Merge Sort – Divide</vt:lpstr>
      <vt:lpstr>Merge Sort – Divide</vt:lpstr>
      <vt:lpstr>Merge Sort – Divide</vt:lpstr>
      <vt:lpstr>Merge Sort – Conquer</vt:lpstr>
      <vt:lpstr>Merge Sort Code #1</vt:lpstr>
      <vt:lpstr>Merge Sort – Improved Version</vt:lpstr>
      <vt:lpstr>Merge Sort – Improved Version</vt:lpstr>
      <vt:lpstr>Merge Sort Code #2</vt:lpstr>
      <vt:lpstr>Merging Sorted Sequences</vt:lpstr>
      <vt:lpstr>Merging Sorted Sequences</vt:lpstr>
      <vt:lpstr>Merge Sort – Temporary Array</vt:lpstr>
      <vt:lpstr>Wrapper Functions</vt:lpstr>
      <vt:lpstr>Merge Sort – Efficiency</vt:lpstr>
      <vt:lpstr>Merge Sort – Efficiency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174</cp:revision>
  <dcterms:created xsi:type="dcterms:W3CDTF">2013-08-21T19:17:07Z</dcterms:created>
  <dcterms:modified xsi:type="dcterms:W3CDTF">2020-04-19T22:50:47Z</dcterms:modified>
</cp:coreProperties>
</file>