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2AE0-F2EF-4876-A2E6-44B825A7684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3D78-F613-4C72-9639-6F5A7F26A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B9FA-6C0A-B04C-8A7E-9DB303EFE2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7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7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A6AF-5EEF-4E47-82B8-94866AE53302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DA0A-3BD3-4419-B3BB-4EDC833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4.1: </a:t>
            </a:r>
            <a:r>
              <a:rPr lang="en-US" dirty="0" smtClean="0"/>
              <a:t>E/R Diagrams </a:t>
            </a:r>
            <a:r>
              <a:rPr lang="en-US" dirty="0" smtClean="0"/>
              <a:t>Part</a:t>
            </a:r>
            <a:r>
              <a:rPr lang="en-US" dirty="0" smtClean="0"/>
              <a:t>.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4094"/>
            <a:ext cx="10515600" cy="1081948"/>
          </a:xfrm>
        </p:spPr>
        <p:txBody>
          <a:bodyPr/>
          <a:lstStyle/>
          <a:p>
            <a:r>
              <a:rPr lang="en-US" dirty="0" smtClean="0"/>
              <a:t>Draw an E/R diagram for football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2647989"/>
            <a:ext cx="1568824" cy="156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14" y="2647989"/>
            <a:ext cx="1993802" cy="1462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627" y="4403003"/>
            <a:ext cx="218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Team</a:t>
            </a:r>
            <a:r>
              <a:rPr lang="en-US" sz="2000" dirty="0" smtClean="0">
                <a:latin typeface="+mj-lt"/>
              </a:rPr>
              <a:t>(s) </a:t>
            </a:r>
            <a:r>
              <a:rPr lang="en-US" sz="2000" dirty="0" smtClean="0">
                <a:latin typeface="+mj-lt"/>
              </a:rPr>
              <a:t>play each other in </a:t>
            </a:r>
            <a:r>
              <a:rPr lang="en-US" sz="2000" b="1" u="sng" dirty="0" smtClean="0">
                <a:latin typeface="+mj-lt"/>
              </a:rPr>
              <a:t>Game</a:t>
            </a:r>
            <a:r>
              <a:rPr lang="en-US" sz="2000" dirty="0" smtClean="0">
                <a:latin typeface="+mj-lt"/>
              </a:rPr>
              <a:t>(s).  </a:t>
            </a:r>
            <a:r>
              <a:rPr lang="en-US" sz="2000" dirty="0" smtClean="0">
                <a:latin typeface="+mj-lt"/>
              </a:rPr>
              <a:t>Each team has an ID and a name.</a:t>
            </a:r>
            <a:endParaRPr lang="en-US" sz="2000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514" y="4403003"/>
            <a:ext cx="199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Player</a:t>
            </a:r>
            <a:r>
              <a:rPr lang="en-US" sz="2000" dirty="0" smtClean="0">
                <a:latin typeface="+mj-lt"/>
              </a:rPr>
              <a:t>(s) </a:t>
            </a:r>
            <a:r>
              <a:rPr lang="en-US" sz="2000" dirty="0" smtClean="0">
                <a:latin typeface="+mj-lt"/>
              </a:rPr>
              <a:t>belong to </a:t>
            </a:r>
            <a:r>
              <a:rPr lang="en-US" sz="2000" dirty="0" smtClean="0">
                <a:latin typeface="+mj-lt"/>
              </a:rPr>
              <a:t>Teams. Each player has an ID and a name. </a:t>
            </a:r>
            <a:endParaRPr lang="en-US" sz="2000" b="1" u="sng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655" y="2647989"/>
            <a:ext cx="1795735" cy="150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7655" y="4403003"/>
            <a:ext cx="2404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</a:t>
            </a:r>
            <a:r>
              <a:rPr lang="en-US" sz="2000" b="1" u="sng" dirty="0" smtClean="0">
                <a:latin typeface="+mj-lt"/>
              </a:rPr>
              <a:t>Play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will result in </a:t>
            </a:r>
            <a:r>
              <a:rPr lang="en-US" sz="2000" dirty="0">
                <a:latin typeface="+mj-lt"/>
              </a:rPr>
              <a:t>a yardage gain/loss, and potentially </a:t>
            </a:r>
            <a:r>
              <a:rPr lang="en-US" sz="2000">
                <a:latin typeface="+mj-lt"/>
              </a:rPr>
              <a:t>a </a:t>
            </a:r>
            <a:r>
              <a:rPr lang="en-US" sz="2000" smtClean="0">
                <a:latin typeface="+mj-lt"/>
              </a:rPr>
              <a:t>touchdown.</a:t>
            </a:r>
            <a:endParaRPr lang="en-US" sz="2000" b="1" u="sng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</a:t>
            </a:r>
            <a:endParaRPr lang="en-US" sz="2000" b="1" u="sng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27" y="1577171"/>
            <a:ext cx="691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the following simplified model of a football season</a:t>
            </a:r>
          </a:p>
          <a:p>
            <a:r>
              <a:rPr lang="en-US" sz="2400" b="1" u="sng" dirty="0" smtClean="0">
                <a:latin typeface="+mj-lt"/>
              </a:rPr>
              <a:t>(concepts to include are underlined):</a:t>
            </a:r>
            <a:endParaRPr lang="en-US" sz="2400" b="1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379" y="2647989"/>
            <a:ext cx="1781214" cy="1476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3379" y="4389497"/>
            <a:ext cx="2282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 </a:t>
            </a:r>
            <a:r>
              <a:rPr lang="en-US" sz="2000" b="1" u="sng" dirty="0" smtClean="0">
                <a:latin typeface="+mj-lt"/>
              </a:rPr>
              <a:t>Game</a:t>
            </a:r>
            <a:r>
              <a:rPr lang="en-US" sz="2000" dirty="0" smtClean="0">
                <a:latin typeface="+mj-lt"/>
              </a:rPr>
              <a:t> is made up of </a:t>
            </a:r>
            <a:r>
              <a:rPr lang="en-US" sz="2000" b="1" u="sng" dirty="0" smtClean="0">
                <a:latin typeface="+mj-lt"/>
              </a:rPr>
              <a:t>Play</a:t>
            </a:r>
            <a:r>
              <a:rPr lang="en-US" sz="2000" dirty="0" smtClean="0">
                <a:latin typeface="+mj-lt"/>
              </a:rPr>
              <a:t>(s). Each game has an ID, a location, and a date. </a:t>
            </a:r>
            <a:endParaRPr lang="en-US" sz="2000" b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ACTIVITY 4.1: E/R Diagrams Part. I</vt:lpstr>
      <vt:lpstr>Draw an E/R diagram for football</vt:lpstr>
    </vt:vector>
  </TitlesOfParts>
  <Company>Bucknell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4.1: E/R Diagrams Part. I</dc:title>
  <dc:creator>Xiannong Meng</dc:creator>
  <cp:lastModifiedBy>Xiannong Meng</cp:lastModifiedBy>
  <cp:revision>2</cp:revision>
  <dcterms:created xsi:type="dcterms:W3CDTF">2018-02-02T13:56:11Z</dcterms:created>
  <dcterms:modified xsi:type="dcterms:W3CDTF">2018-02-02T13:58:37Z</dcterms:modified>
</cp:coreProperties>
</file>