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33" r:id="rId2"/>
    <p:sldId id="422" r:id="rId3"/>
    <p:sldId id="423" r:id="rId4"/>
    <p:sldId id="424" r:id="rId5"/>
    <p:sldId id="432" r:id="rId6"/>
    <p:sldId id="426" r:id="rId7"/>
    <p:sldId id="427" r:id="rId8"/>
    <p:sldId id="428" r:id="rId9"/>
    <p:sldId id="429" r:id="rId10"/>
    <p:sldId id="430" r:id="rId11"/>
    <p:sldId id="431" r:id="rId12"/>
    <p:sldId id="354" r:id="rId13"/>
    <p:sldId id="355" r:id="rId14"/>
    <p:sldId id="356" r:id="rId15"/>
    <p:sldId id="357" r:id="rId16"/>
    <p:sldId id="358" r:id="rId17"/>
    <p:sldId id="359" r:id="rId18"/>
    <p:sldId id="3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433"/>
            <p14:sldId id="422"/>
            <p14:sldId id="423"/>
            <p14:sldId id="424"/>
            <p14:sldId id="432"/>
            <p14:sldId id="426"/>
            <p14:sldId id="427"/>
            <p14:sldId id="428"/>
            <p14:sldId id="429"/>
            <p14:sldId id="430"/>
            <p14:sldId id="431"/>
          </p14:sldIdLst>
        </p14:section>
        <p14:section name="External Merge Sort" id="{1595317F-088C-E34D-8343-4E2486E7D74E}">
          <p14:sldIdLst>
            <p14:sldId id="354"/>
            <p14:sldId id="355"/>
            <p14:sldId id="356"/>
            <p14:sldId id="357"/>
            <p14:sldId id="358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6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7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r>
              <a:rPr lang="en-US" dirty="0" smtClean="0"/>
              <a:t>: </a:t>
            </a:r>
            <a:r>
              <a:rPr lang="en-US" dirty="0" smtClean="0"/>
              <a:t>External </a:t>
            </a:r>
            <a:r>
              <a:rPr lang="en-US" smtClean="0"/>
              <a:t>Mergesort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52057" y="4318115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0672" y="309578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19766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8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52057" y="4318115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34293" y="308822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3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07407E-6 L 0.25364 0.0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82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we sort big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into chunks small enough to </a:t>
            </a:r>
            <a:r>
              <a:rPr lang="en-US" b="1" dirty="0" smtClean="0"/>
              <a:t>sort in memory </a:t>
            </a:r>
            <a:r>
              <a:rPr lang="en-US" b="1" i="1" dirty="0" smtClean="0"/>
              <a:t>(“runs”)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Merge</a:t>
            </a:r>
            <a:r>
              <a:rPr lang="en-US" dirty="0" smtClean="0"/>
              <a:t> pairs (or groups) of runs </a:t>
            </a:r>
            <a:r>
              <a:rPr lang="en-US" b="1" i="1" dirty="0" smtClean="0"/>
              <a:t>using the external merge algorithm</a:t>
            </a:r>
          </a:p>
          <a:p>
            <a:pPr marL="514350" indent="-514350">
              <a:buFont typeface="+mj-lt"/>
              <a:buAutoNum type="arabicPeriod"/>
            </a:pPr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Keep merging</a:t>
            </a:r>
            <a:r>
              <a:rPr lang="en-US" dirty="0" smtClean="0"/>
              <a:t> the resulting runs </a:t>
            </a:r>
            <a:r>
              <a:rPr lang="en-US" b="1" i="1" dirty="0" smtClean="0"/>
              <a:t>(each time = a “pass”) </a:t>
            </a:r>
            <a:r>
              <a:rPr lang="en-US" dirty="0" smtClean="0"/>
              <a:t>until left with one sorted file!</a:t>
            </a:r>
            <a:endParaRPr lang="en-US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Sort Algorithm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12959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6-page file</a:t>
            </a:r>
            <a:endParaRPr lang="en-US" sz="2400" b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33,12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55,31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44,10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</p:grp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Split into chunks small enough to </a:t>
            </a:r>
            <a:r>
              <a:rPr lang="en-US" sz="3200" b="1" dirty="0" smtClean="0"/>
              <a:t>sort </a:t>
            </a:r>
            <a:r>
              <a:rPr lang="en-US" sz="3200" b="1" smtClean="0"/>
              <a:t>in memory</a:t>
            </a:r>
            <a:endParaRPr lang="en-US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Orange file = unsorted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34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Sort Algorithm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33,12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55,31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44,10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</p:grp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Split into chunks small enough to </a:t>
            </a:r>
            <a:r>
              <a:rPr lang="en-US" sz="3200" b="1" dirty="0" smtClean="0"/>
              <a:t>sort </a:t>
            </a:r>
            <a:r>
              <a:rPr lang="en-US" sz="3200" b="1" smtClean="0"/>
              <a:t>in memory</a:t>
            </a:r>
            <a:endParaRPr lang="en-US" sz="3200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6-page file</a:t>
            </a:r>
            <a:endParaRPr lang="en-US" sz="2400" b="1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Orange file = unsorted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59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5.55112E-17 L 0.44245 0.0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22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Sort Algorithm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30969" y="338690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34256" y="33986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55,31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10634" y="338690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44,10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Split into chunks small enough to </a:t>
            </a:r>
            <a:r>
              <a:rPr lang="en-US" sz="3200" b="1" dirty="0" smtClean="0"/>
              <a:t>sort </a:t>
            </a:r>
            <a:r>
              <a:rPr lang="en-US" sz="3200" b="1" smtClean="0"/>
              <a:t>in memory</a:t>
            </a:r>
            <a:endParaRPr lang="en-US" sz="3200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6-page file</a:t>
            </a:r>
            <a:endParaRPr lang="en-US" sz="2400" b="1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Orange file = unsorted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09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Sort Algorithm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30969" y="338690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34256" y="33986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10634" y="338690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6-page file</a:t>
            </a:r>
            <a:endParaRPr lang="en-US" sz="2400" b="1" dirty="0">
              <a:latin typeface="+mj-lt"/>
            </a:endParaRP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1218460" y="5217877"/>
            <a:ext cx="10515600" cy="5414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Split into chunks small enough to </a:t>
            </a:r>
            <a:r>
              <a:rPr lang="en-US" sz="3200" b="1" dirty="0" smtClean="0"/>
              <a:t>sort </a:t>
            </a:r>
            <a:r>
              <a:rPr lang="en-US" sz="3200" b="1" smtClean="0"/>
              <a:t>in memory</a:t>
            </a:r>
            <a:endParaRPr lang="en-US" sz="3200" b="1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182898" y="3603573"/>
            <a:ext cx="16316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Orange file = unsorted</a:t>
            </a: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163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0.42929 -0.065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-33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0.44309 -0.0659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61" y="-33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0.45403 -0.07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8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Sort Algorithm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914078" y="4502340"/>
            <a:ext cx="2538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similarly for F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12043" y="338801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426986" y="3399792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04877" y="3386906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218460" y="5217877"/>
            <a:ext cx="10515600" cy="541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smtClean="0"/>
              <a:t>Split into chunks small enough to </a:t>
            </a:r>
            <a:r>
              <a:rPr lang="en-US" sz="3200" b="1" smtClean="0"/>
              <a:t>sort in memory</a:t>
            </a:r>
            <a:endParaRPr lang="en-US" sz="3200" b="1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6-page file</a:t>
            </a:r>
            <a:endParaRPr lang="en-US" sz="24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0590" y="3175092"/>
            <a:ext cx="163161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Each sorted file is a called a </a:t>
            </a:r>
            <a:r>
              <a:rPr lang="en-US" sz="2400" b="1" i="1" dirty="0" smtClean="0">
                <a:latin typeface="+mj-lt"/>
              </a:rPr>
              <a:t>run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4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42187 -0.03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-196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43828 -0.0391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4" y="-196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0.45338 -0.034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69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-0.42317 0.0391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59" y="19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85185E-6 L -0.43789 0.0391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1" y="19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45299 0.0372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56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4" grpId="0" animBg="1"/>
      <p:bldP spid="34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2600324" y="2086678"/>
            <a:ext cx="3457575" cy="2556877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697350" y="3567917"/>
            <a:ext cx="3296832" cy="525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Sort Algorithm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699249" y="2851021"/>
            <a:ext cx="3296832" cy="525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99034" y="1691924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690688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187074" y="320589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6187073" y="365705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16639" y="296622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65536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1218460" y="5214528"/>
            <a:ext cx="10515600" cy="54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2.  Now just run the </a:t>
            </a:r>
            <a:r>
              <a:rPr lang="en-US" sz="3200" b="1" dirty="0" smtClean="0"/>
              <a:t>external merge</a:t>
            </a:r>
            <a:r>
              <a:rPr lang="en-US" sz="3200" dirty="0" smtClean="0"/>
              <a:t> algorithm &amp; we’re done!</a:t>
            </a:r>
            <a:endParaRPr lang="en-US" sz="32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2844928" y="2929564"/>
            <a:ext cx="3012421" cy="400110"/>
            <a:chOff x="2844928" y="2635940"/>
            <a:chExt cx="3012421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3874097" y="2635940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31,33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03242" y="2635940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44,55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4928" y="2635940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10,12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74072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655364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24,27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4927" y="365536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2898" y="1734844"/>
            <a:ext cx="229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Example: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3 Buffer pages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>
                <a:latin typeface="+mj-lt"/>
              </a:rPr>
              <a:t>6-page file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844928" y="2635940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492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897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42369 0.0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5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52252 -0.041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20" y="-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0660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8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0660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28344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18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62708 0.178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54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4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0660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47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9896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2711158" y="327001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699249" y="2543414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43335" y="4705162"/>
            <a:ext cx="452823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This is all the algorithm “sees”… Which file to load a page from next?</a:t>
            </a:r>
            <a:endParaRPr lang="en-US" sz="28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711158" y="3267352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711158" y="2550179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343335" y="4705162"/>
                <a:ext cx="4528234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We know that F</a:t>
                </a:r>
                <a:r>
                  <a:rPr lang="en-US" sz="2800" baseline="-25000" dirty="0" smtClean="0">
                    <a:latin typeface="+mj-lt"/>
                  </a:rPr>
                  <a:t>2</a:t>
                </a:r>
                <a:r>
                  <a:rPr lang="en-US" sz="2800" dirty="0" smtClean="0">
                    <a:latin typeface="+mj-lt"/>
                  </a:rPr>
                  <a:t> only contains values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 22… so we should load from F</a:t>
                </a:r>
                <a:r>
                  <a:rPr lang="en-US" sz="2800" baseline="-25000" dirty="0" smtClean="0">
                    <a:latin typeface="+mj-lt"/>
                  </a:rPr>
                  <a:t>1</a:t>
                </a:r>
                <a:r>
                  <a:rPr lang="en-US" sz="2800" dirty="0" smtClean="0">
                    <a:latin typeface="+mj-lt"/>
                  </a:rPr>
                  <a:t>!</a:t>
                </a:r>
                <a:endParaRPr lang="en-US" sz="28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335" y="4705162"/>
                <a:ext cx="4528234" cy="13849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5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33958 0.066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0672" y="309578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Merge Algorithm</a:t>
            </a:r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Input:</a:t>
            </a:r>
          </a:p>
          <a:p>
            <a:r>
              <a:rPr lang="en-US" sz="2400" dirty="0" smtClean="0">
                <a:latin typeface="+mj-lt"/>
              </a:rPr>
              <a:t>Two sorted files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Output:</a:t>
            </a:r>
          </a:p>
          <a:p>
            <a:r>
              <a:rPr lang="en-US" sz="2400" dirty="0" smtClean="0">
                <a:latin typeface="+mj-lt"/>
              </a:rPr>
              <a:t>One </a:t>
            </a:r>
            <a:r>
              <a:rPr lang="en-US" sz="2400" i="1" dirty="0" smtClean="0">
                <a:latin typeface="+mj-lt"/>
              </a:rPr>
              <a:t>merged</a:t>
            </a:r>
            <a:r>
              <a:rPr lang="en-US" sz="2400" dirty="0" smtClean="0">
                <a:latin typeface="+mj-lt"/>
              </a:rPr>
              <a:t> sorted file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0672" y="309578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6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54088 0.17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44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616</Words>
  <Application>Microsoft Office PowerPoint</Application>
  <PresentationFormat>Widescreen</PresentationFormat>
  <Paragraphs>286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Menlo</vt:lpstr>
      <vt:lpstr>Office Theme</vt:lpstr>
      <vt:lpstr>Activity: External Mergesort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So how do we sort big files?</vt:lpstr>
      <vt:lpstr>External Merge Sort Algorithm</vt:lpstr>
      <vt:lpstr>External Merge Sort Algorithm</vt:lpstr>
      <vt:lpstr>External Merge Sort Algorithm</vt:lpstr>
      <vt:lpstr>External Merge Sort Algorithm</vt:lpstr>
      <vt:lpstr>External Merge Sort Algorithm</vt:lpstr>
      <vt:lpstr>External Merge Sort Algorithm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Xiannong Meng</cp:lastModifiedBy>
  <cp:revision>149</cp:revision>
  <dcterms:created xsi:type="dcterms:W3CDTF">2015-10-30T14:38:29Z</dcterms:created>
  <dcterms:modified xsi:type="dcterms:W3CDTF">2018-04-04T11:51:33Z</dcterms:modified>
</cp:coreProperties>
</file>