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2" r:id="rId2"/>
    <p:sldId id="382" r:id="rId3"/>
    <p:sldId id="403" r:id="rId4"/>
    <p:sldId id="388" r:id="rId5"/>
    <p:sldId id="389" r:id="rId6"/>
    <p:sldId id="391" r:id="rId7"/>
    <p:sldId id="390" r:id="rId8"/>
    <p:sldId id="392" r:id="rId9"/>
    <p:sldId id="393" r:id="rId10"/>
    <p:sldId id="394" r:id="rId11"/>
    <p:sldId id="3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402"/>
          </p14:sldIdLst>
        </p14:section>
        <p14:section name="Sorting optimizations" id="{C6DD8866-D073-8342-A871-D61EFC648410}">
          <p14:sldIdLst>
            <p14:sldId id="382"/>
            <p14:sldId id="403"/>
            <p14:sldId id="388"/>
            <p14:sldId id="389"/>
            <p14:sldId id="391"/>
            <p14:sldId id="390"/>
            <p14:sldId id="392"/>
            <p14:sldId id="393"/>
            <p14:sldId id="394"/>
            <p14:sldId id="395"/>
          </p14:sldIdLst>
        </p14:section>
        <p14:section name="Indexes" id="{7BD8EB78-DBBD-9F45-BA4F-9C6BBD0C1F7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6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7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r>
              <a:rPr lang="en-US" smtClean="0"/>
              <a:t>: </a:t>
            </a:r>
            <a:r>
              <a:rPr lang="en-US" smtClean="0"/>
              <a:t>Repacking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3155" y="4625848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-0.62253 0.0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33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517"/>
            <a:ext cx="10515600" cy="4653446"/>
          </a:xfrm>
        </p:spPr>
        <p:txBody>
          <a:bodyPr/>
          <a:lstStyle/>
          <a:p>
            <a:r>
              <a:rPr lang="en-US" dirty="0" smtClean="0"/>
              <a:t>Once </a:t>
            </a:r>
            <a:r>
              <a:rPr lang="en-US" b="1" i="1" dirty="0" smtClean="0"/>
              <a:t>all buffer pages have a frozen value, </a:t>
            </a:r>
            <a:r>
              <a:rPr lang="en-US" dirty="0" smtClean="0"/>
              <a:t>or input file is empty, start new run with the frozen values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60305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m=0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208" y="5155350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287339" y="5725430"/>
            <a:ext cx="3296832" cy="5232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87809" y="576677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963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unsorted single input file, and load 2 pages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9589" y="359857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5258" y="360180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64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42279 0.14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7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4075 0.149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unsorted single input file, and load 2 pages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6013" y="4629154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4617" y="463484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148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42279 0.14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7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4075 0.149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minimum two values, and put in output page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6013" y="462515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400" y="462515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17797" y="463303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50017" y="463303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43179" y="463015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  <a:endParaRPr lang="en-US" b="1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18026" y="1486400"/>
            <a:ext cx="258639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Also keep track of max (last) value </a:t>
            </a:r>
            <a:r>
              <a:rPr lang="en-US" sz="2400" smtClean="0">
                <a:latin typeface="+mj-lt"/>
              </a:rPr>
              <a:t>in current run…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5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L -0.62253 0.008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3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9" grpId="1" animBg="1"/>
      <p:bldP spid="5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</a:t>
            </a:r>
            <a:r>
              <a:rPr lang="en-US" b="1" i="1" dirty="0" smtClean="0"/>
              <a:t>repack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6013" y="462515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36013" y="463303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  <a:endParaRPr lang="en-US" b="1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</a:t>
            </a:r>
            <a:r>
              <a:rPr lang="en-US" b="1" i="1" dirty="0" smtClean="0"/>
              <a:t>repack</a:t>
            </a:r>
            <a:r>
              <a:rPr lang="en-US" dirty="0" smtClean="0"/>
              <a:t>, then load another page and continue!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36013" y="4640802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  <a:endParaRPr lang="en-US" b="1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72354" y="3194773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m=33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25273 0.14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0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43971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0.52331 0.082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9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5" grpId="0" animBg="1"/>
      <p:bldP spid="41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m=33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1783" y="462588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77060" y="5641762"/>
            <a:ext cx="488632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 call these values </a:t>
            </a:r>
            <a:r>
              <a:rPr lang="en-US" sz="2400" b="1" i="1" dirty="0" smtClean="0">
                <a:solidFill>
                  <a:srgbClr val="C00000"/>
                </a:solidFill>
                <a:latin typeface="+mj-lt"/>
              </a:rPr>
              <a:t>frozen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because we can’t add them to this run…</a:t>
            </a:r>
            <a:endParaRPr lang="en-US" sz="2400" i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399" y="4613676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2539 0.009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0.33932 0.079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45195 0.0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91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3155" y="4625848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</a:t>
            </a:r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404</Words>
  <Application>Microsoft Office PowerPoint</Application>
  <PresentationFormat>Widescreen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Menlo</vt:lpstr>
      <vt:lpstr>Office Theme</vt:lpstr>
      <vt:lpstr>Activity: Repacking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Xiannong Meng</cp:lastModifiedBy>
  <cp:revision>155</cp:revision>
  <dcterms:created xsi:type="dcterms:W3CDTF">2015-10-30T14:38:29Z</dcterms:created>
  <dcterms:modified xsi:type="dcterms:W3CDTF">2018-04-04T11:50:59Z</dcterms:modified>
</cp:coreProperties>
</file>