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2" r:id="rId2"/>
    <p:sldId id="382" r:id="rId3"/>
    <p:sldId id="403" r:id="rId4"/>
    <p:sldId id="388" r:id="rId5"/>
    <p:sldId id="389" r:id="rId6"/>
    <p:sldId id="391" r:id="rId7"/>
    <p:sldId id="390" r:id="rId8"/>
    <p:sldId id="392" r:id="rId9"/>
    <p:sldId id="393" r:id="rId10"/>
    <p:sldId id="394" r:id="rId11"/>
    <p:sldId id="3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F969212-CF96-6045-941F-1C902CB7F40E}">
          <p14:sldIdLst>
            <p14:sldId id="402"/>
          </p14:sldIdLst>
        </p14:section>
        <p14:section name="Sorting optimizations" id="{C6DD8866-D073-8342-A871-D61EFC648410}">
          <p14:sldIdLst>
            <p14:sldId id="382"/>
            <p14:sldId id="403"/>
            <p14:sldId id="388"/>
            <p14:sldId id="389"/>
            <p14:sldId id="391"/>
            <p14:sldId id="390"/>
            <p14:sldId id="392"/>
            <p14:sldId id="393"/>
            <p14:sldId id="394"/>
            <p14:sldId id="395"/>
          </p14:sldIdLst>
        </p14:section>
        <p14:section name="Indexes" id="{7BD8EB78-DBBD-9F45-BA4F-9C6BBD0C1F7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6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7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r>
              <a:rPr lang="en-US" smtClean="0"/>
              <a:t>: </a:t>
            </a:r>
            <a:r>
              <a:rPr lang="en-US" smtClean="0"/>
              <a:t>Repacking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8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43155" y="4625848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7037E-6 L -0.62253 0.07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33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3517"/>
            <a:ext cx="10515600" cy="4653446"/>
          </a:xfrm>
        </p:spPr>
        <p:txBody>
          <a:bodyPr/>
          <a:lstStyle/>
          <a:p>
            <a:r>
              <a:rPr lang="en-US" dirty="0" smtClean="0"/>
              <a:t>Once </a:t>
            </a:r>
            <a:r>
              <a:rPr lang="en-US" b="1" i="1" dirty="0" smtClean="0"/>
              <a:t>all buffer pages have a frozen value, </a:t>
            </a:r>
            <a:r>
              <a:rPr lang="en-US" dirty="0" smtClean="0"/>
              <a:t>or input file is empty, start new run with the frozen values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60305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m=0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55208" y="5155350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287339" y="5725430"/>
            <a:ext cx="3296832" cy="5232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787809" y="576677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963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unsorted single input file, and load 2 pages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79589" y="3598573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55258" y="3601801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5644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42279 0.14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7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44075 0.149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unsorted single input file, and load 2 pages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9154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4617" y="4634843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148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1.85185E-6 L 0.42279 0.14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33" y="7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44075 0.1497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minimum two values, and put in output page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515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400" y="4625156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17797" y="4633039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850017" y="463303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043179" y="463015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418026" y="1486400"/>
            <a:ext cx="2586398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Also keep track of max (last) value </a:t>
            </a:r>
            <a:r>
              <a:rPr lang="en-US" sz="2400" smtClean="0">
                <a:latin typeface="+mj-lt"/>
              </a:rPr>
              <a:t>in current run…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05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85185E-6 L -0.62253 0.008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3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39" grpId="1" animBg="1"/>
      <p:bldP spid="5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</a:t>
            </a:r>
            <a:r>
              <a:rPr lang="en-US" b="1" i="1" dirty="0" smtClean="0"/>
              <a:t>repack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36013" y="462515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36013" y="463303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8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</a:t>
            </a:r>
            <a:r>
              <a:rPr lang="en-US" b="1" i="1" dirty="0" smtClean="0"/>
              <a:t>repack</a:t>
            </a:r>
            <a:r>
              <a:rPr lang="en-US" dirty="0" smtClean="0"/>
              <a:t>, then load another page and continue!</a:t>
            </a:r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836013" y="4640802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m=12</a:t>
            </a:r>
            <a:endParaRPr lang="en-US" b="1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2988" y="359730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72354" y="3194773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m=33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5258" y="4068337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9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0.25273 0.149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30" y="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0.43971 0.0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7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6 L 0.52331 0.082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9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5" grpId="0" animBg="1"/>
      <p:bldP spid="41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4846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m=33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31783" y="462588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77060" y="5641762"/>
            <a:ext cx="488632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We call these values </a:t>
            </a:r>
            <a:r>
              <a:rPr lang="en-US" sz="2400" b="1" i="1" dirty="0" smtClean="0">
                <a:solidFill>
                  <a:srgbClr val="C00000"/>
                </a:solidFill>
                <a:latin typeface="+mj-lt"/>
              </a:rPr>
              <a:t>frozen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because we can’t add them to this run…</a:t>
            </a:r>
            <a:endParaRPr lang="en-US" sz="2400" i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399" y="4613676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9589" y="4068337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2539 0.0097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5" y="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7037E-6 L 0.33932 0.079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2963" y="4068337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5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6 L 0.45195 0.081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91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Repacking</a:t>
            </a:r>
            <a:r>
              <a:rPr lang="en-US" dirty="0"/>
              <a:t> </a:t>
            </a:r>
            <a:r>
              <a:rPr lang="en-US" dirty="0" smtClean="0"/>
              <a:t>Example: 3 page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however, </a:t>
            </a:r>
            <a:r>
              <a:rPr lang="en-US" b="1" i="1" dirty="0" smtClean="0"/>
              <a:t>the smallest values are less than the largest (last) in the sorted run…</a:t>
            </a:r>
            <a:endParaRPr lang="en-US" dirty="0" smtClean="0"/>
          </a:p>
        </p:txBody>
      </p:sp>
      <p:sp>
        <p:nvSpPr>
          <p:cNvPr id="4" name="Can 3"/>
          <p:cNvSpPr/>
          <p:nvPr/>
        </p:nvSpPr>
        <p:spPr>
          <a:xfrm>
            <a:off x="2210655" y="2928938"/>
            <a:ext cx="3457575" cy="3568500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308214" y="3513713"/>
            <a:ext cx="3296832" cy="1015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13542" y="2400008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93877" y="2928938"/>
            <a:ext cx="4259923" cy="2456273"/>
            <a:chOff x="7403799" y="1406844"/>
            <a:chExt cx="4259923" cy="2456273"/>
          </a:xfrm>
        </p:grpSpPr>
        <p:grpSp>
          <p:nvGrpSpPr>
            <p:cNvPr id="11" name="Group 10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12" name="Rounded Rectangle 11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5806814" y="444414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5806813" y="489530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808684" y="388367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287339" y="4629154"/>
            <a:ext cx="3296832" cy="1003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87809" y="467049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93454" y="4688609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258" y="4683545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72354" y="3227972"/>
            <a:ext cx="7425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Menlo" charset="0"/>
                <a:ea typeface="Menlo" charset="0"/>
                <a:cs typeface="Menlo" charset="0"/>
              </a:rPr>
              <a:t>m=55</a:t>
            </a:r>
            <a:endParaRPr lang="en-US" b="1" dirty="0">
              <a:solidFill>
                <a:srgbClr val="00B05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3018" y="4683545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5785" y="4625116"/>
            <a:ext cx="958921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57,</a:t>
            </a:r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24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850684" y="463685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C00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43155" y="4625848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Menlo" charset="0"/>
                <a:ea typeface="Menlo" charset="0"/>
                <a:cs typeface="Menlo" charset="0"/>
              </a:rPr>
              <a:t>3,</a:t>
            </a:r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98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9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3734</TotalTime>
  <Words>404</Words>
  <Application>Microsoft Office PowerPoint</Application>
  <PresentationFormat>Widescreen</PresentationFormat>
  <Paragraphs>152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Menlo</vt:lpstr>
      <vt:lpstr>Office Theme</vt:lpstr>
      <vt:lpstr>Activity: Repacking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  <vt:lpstr>Repacking Example: 3 page buffer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155</cp:revision>
  <dcterms:created xsi:type="dcterms:W3CDTF">2015-10-30T14:38:29Z</dcterms:created>
  <dcterms:modified xsi:type="dcterms:W3CDTF">2018-04-04T11:50:59Z</dcterms:modified>
</cp:coreProperties>
</file>