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74" r:id="rId4"/>
    <p:sldId id="268" r:id="rId5"/>
    <p:sldId id="282" r:id="rId6"/>
    <p:sldId id="283" r:id="rId7"/>
    <p:sldId id="284" r:id="rId8"/>
    <p:sldId id="258" r:id="rId9"/>
    <p:sldId id="285" r:id="rId10"/>
    <p:sldId id="262" r:id="rId11"/>
    <p:sldId id="278" r:id="rId12"/>
    <p:sldId id="260" r:id="rId13"/>
    <p:sldId id="27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723" autoAdjust="0"/>
  </p:normalViewPr>
  <p:slideViewPr>
    <p:cSldViewPr snapToGrid="0" showGuides="1">
      <p:cViewPr varScale="1">
        <p:scale>
          <a:sx n="88" d="100"/>
          <a:sy n="88" d="100"/>
        </p:scale>
        <p:origin x="14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2C407-AD74-4149-BE60-9A6E2A2DC5E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FA48-8FFF-4C18-A402-BA67DBDEE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2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and precise seeing becomes as one with clear and precise thinking.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FA48-8FFF-4C18-A402-BA67DBDEE4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4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graph shows measurements spanning over 5000 days of an experiment tracking the modulation of the counts on a detector. The investigators suggest that it may indicated an annual modulation.  Note the aspect ratio. It is reminiscent of a strip chart. This graph would not be as effective if the aspect ratio was square.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FA48-8FFF-4C18-A402-BA67DBDEE4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FA48-8FFF-4C18-A402-BA67DBDEE4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3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2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4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5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8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5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F9F3-4AF8-4C8A-91BE-264C51A52D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86608-CF1E-4583-9D84-9F28AA3C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l/" TargetMode="External"/><Relationship Id="rId2" Type="http://schemas.openxmlformats.org/officeDocument/2006/relationships/hyperlink" Target="http://matplotlib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nature.com/" TargetMode="External"/><Relationship Id="rId4" Type="http://schemas.openxmlformats.org/officeDocument/2006/relationships/hyperlink" Target="https://pubs.aip.org/aapt/aj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junkcharts.typepad.com/junk_chart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Charles_Joseph_Minar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ytimes.com/interactive/2021/06/29/upshot/portland-seattle-vancouver-weather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ytimes.com/interactive/2021/us/covid-case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 designing graphs for your papers and presentations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7777"/>
            <a:ext cx="9144000" cy="1655762"/>
          </a:xfrm>
        </p:spPr>
        <p:txBody>
          <a:bodyPr/>
          <a:lstStyle/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from effectively constructed graphs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3040" y="2043953"/>
            <a:ext cx="9704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Matplotlib Gallery has example code for how to achieve certain looks.</a:t>
            </a:r>
          </a:p>
          <a:p>
            <a:r>
              <a:rPr lang="en-US" sz="2800" dirty="0">
                <a:hlinkClick r:id="rId2"/>
              </a:rPr>
              <a:t>http://matplotlib.org/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Refer to examples from your favorite journal such as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Physical Review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American Journal of Physics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Nature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85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 -- what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44BDD-9AE0-4A8E-F7EF-6788F10C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https://junkcharts.typepad.com/junk_charts/</a:t>
            </a:r>
            <a:r>
              <a:rPr lang="en-US" dirty="0"/>
              <a:t> has quite a collection</a:t>
            </a:r>
          </a:p>
        </p:txBody>
      </p:sp>
    </p:spTree>
    <p:extLst>
      <p:ext uri="{BB962C8B-B14F-4D97-AF65-F5344CB8AC3E}">
        <p14:creationId xmlns:p14="http://schemas.microsoft.com/office/powerpoint/2010/main" val="283104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2/29/Min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8" y="349458"/>
            <a:ext cx="11227423" cy="53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33101" y="6074781"/>
            <a:ext cx="5176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https://en.wikipedia.org/wiki/Charles_Joseph_Minard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9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9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96" y="1424205"/>
            <a:ext cx="100800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Design is choice.... What is to be sought in designs for the display of information is the clear portrayal of complexity, not the complication of the simple.  -- Tufte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75573E-978F-45AF-A2EB-DB76AAE93DDF}"/>
              </a:ext>
            </a:extLst>
          </p:cNvPr>
          <p:cNvSpPr txBox="1"/>
          <p:nvPr/>
        </p:nvSpPr>
        <p:spPr>
          <a:xfrm>
            <a:off x="4125686" y="5715000"/>
            <a:ext cx="587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The Visual Display of Quantitative Information --- Tufte</a:t>
            </a:r>
          </a:p>
        </p:txBody>
      </p:sp>
    </p:spTree>
    <p:extLst>
      <p:ext uri="{BB962C8B-B14F-4D97-AF65-F5344CB8AC3E}">
        <p14:creationId xmlns:p14="http://schemas.microsoft.com/office/powerpoint/2010/main" val="137955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808" y="2155725"/>
            <a:ext cx="10830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Good design brings absolute attention to data.</a:t>
            </a:r>
          </a:p>
        </p:txBody>
      </p:sp>
    </p:spTree>
    <p:extLst>
      <p:ext uri="{BB962C8B-B14F-4D97-AF65-F5344CB8AC3E}">
        <p14:creationId xmlns:p14="http://schemas.microsoft.com/office/powerpoint/2010/main" val="319050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200" y="2155725"/>
            <a:ext cx="117436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The fundamental question in statistical analysis is:</a:t>
            </a:r>
            <a:r>
              <a:rPr lang="en-US" sz="4400" i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4400" i="1" dirty="0">
                <a:solidFill>
                  <a:schemeClr val="accent1"/>
                </a:solidFill>
              </a:rPr>
              <a:t>Compared with what?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8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9A7C-A8AD-0856-76EB-1F9949C6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 1: Extreme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9E242-8DF2-C0FB-6F03-99DF0588A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br>
              <a:rPr lang="en-US" dirty="0">
                <a:hlinkClick r:id="rId2"/>
              </a:rPr>
            </a:br>
            <a:br>
              <a:rPr lang="en-US" dirty="0">
                <a:hlinkClick r:id="rId2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C8904-DF32-4FE1-A64F-2382F165A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4530"/>
            <a:ext cx="6096000" cy="4223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B25AA-0B2B-4490-809A-52B3A7D2954E}"/>
              </a:ext>
            </a:extLst>
          </p:cNvPr>
          <p:cNvSpPr txBox="1"/>
          <p:nvPr/>
        </p:nvSpPr>
        <p:spPr>
          <a:xfrm>
            <a:off x="838200" y="5675876"/>
            <a:ext cx="10064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design Choices were made in this figure? Were they effective?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08EC1-F91E-4A52-B76C-CFF5D7E46FD6}"/>
              </a:ext>
            </a:extLst>
          </p:cNvPr>
          <p:cNvSpPr txBox="1"/>
          <p:nvPr/>
        </p:nvSpPr>
        <p:spPr>
          <a:xfrm>
            <a:off x="7916091" y="3669802"/>
            <a:ext cx="3676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https://www.nytimes.com/interactive/2021/06/29/upshot/portland-seattle-vancouver-weather.html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9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E146-367B-A983-56AD-53A9799E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 2: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1E43-3C07-D988-FCEC-55F02153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https://www.nytimes.com/interactive/2021/us/covid-cases.html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2C25D-16DF-4054-9503-34B620E1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97" y="2613650"/>
            <a:ext cx="6165668" cy="36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A2EE-1F8C-A1D8-2635-83EB4FFE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 3: The Higgs Boson Discovery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F3ECE-414D-44F3-BB3A-707D82070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31" y="1281386"/>
            <a:ext cx="5348148" cy="4295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E7C1FC-8671-42D0-A205-8BBFD5A898DA}"/>
              </a:ext>
            </a:extLst>
          </p:cNvPr>
          <p:cNvSpPr txBox="1"/>
          <p:nvPr/>
        </p:nvSpPr>
        <p:spPr>
          <a:xfrm>
            <a:off x="1515292" y="5969655"/>
            <a:ext cx="9707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design Choices were made in this figure. Are they effective? </a:t>
            </a:r>
          </a:p>
        </p:txBody>
      </p:sp>
    </p:spTree>
    <p:extLst>
      <p:ext uri="{BB962C8B-B14F-4D97-AF65-F5344CB8AC3E}">
        <p14:creationId xmlns:p14="http://schemas.microsoft.com/office/powerpoint/2010/main" val="21588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(Note choice of aspect ratio)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54" y="1446715"/>
            <a:ext cx="9187403" cy="5120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16BCE-806E-6DDB-FAD1-85266A11C1E8}"/>
              </a:ext>
            </a:extLst>
          </p:cNvPr>
          <p:cNvSpPr txBox="1"/>
          <p:nvPr/>
        </p:nvSpPr>
        <p:spPr>
          <a:xfrm>
            <a:off x="10525539" y="3627783"/>
            <a:ext cx="1570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Bernebei</a:t>
            </a:r>
            <a:r>
              <a:rPr lang="en-US" dirty="0"/>
              <a:t> et al</a:t>
            </a:r>
          </a:p>
          <a:p>
            <a:endParaRPr lang="en-US" dirty="0"/>
          </a:p>
          <a:p>
            <a:r>
              <a:rPr lang="en-US" dirty="0"/>
              <a:t>AIP conf. proc </a:t>
            </a:r>
          </a:p>
          <a:p>
            <a:endParaRPr lang="en-US" dirty="0"/>
          </a:p>
          <a:p>
            <a:r>
              <a:rPr lang="en-US" dirty="0"/>
              <a:t>(2009)</a:t>
            </a:r>
          </a:p>
        </p:txBody>
      </p:sp>
    </p:spTree>
    <p:extLst>
      <p:ext uri="{BB962C8B-B14F-4D97-AF65-F5344CB8AC3E}">
        <p14:creationId xmlns:p14="http://schemas.microsoft.com/office/powerpoint/2010/main" val="394087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878A-6512-7CED-0CFA-44E2F4064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BE564-736A-5C9A-0730-1A49EA078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Ensure text in graphics is legible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Anticipate how figures will appear in print (color or BW)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legends / labels for your data and axes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Save graphs with high resolution. Use vector graphics if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59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369</Words>
  <Application>Microsoft Office PowerPoint</Application>
  <PresentationFormat>Widescreen</PresentationFormat>
  <Paragraphs>54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On designing graphs for your papers and presentations</vt:lpstr>
      <vt:lpstr>PowerPoint Presentation</vt:lpstr>
      <vt:lpstr>PowerPoint Presentation</vt:lpstr>
      <vt:lpstr>PowerPoint Presentation</vt:lpstr>
      <vt:lpstr>Example # 1: Extreme Weather</vt:lpstr>
      <vt:lpstr>Example # 2: covid</vt:lpstr>
      <vt:lpstr>Example # 3: The Higgs Boson Discovery</vt:lpstr>
      <vt:lpstr>Time Series (Note choice of aspect ratio)</vt:lpstr>
      <vt:lpstr>Some Pro Tips</vt:lpstr>
      <vt:lpstr>Learn from effectively constructed graphs</vt:lpstr>
      <vt:lpstr>Practical Tips  -- what to avoid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 Representation</dc:title>
  <dc:creator>Ibrahim Sulai</dc:creator>
  <cp:lastModifiedBy>Ibrahim A Sulai</cp:lastModifiedBy>
  <cp:revision>23</cp:revision>
  <dcterms:created xsi:type="dcterms:W3CDTF">2017-02-21T06:49:25Z</dcterms:created>
  <dcterms:modified xsi:type="dcterms:W3CDTF">2024-02-19T21:57:20Z</dcterms:modified>
</cp:coreProperties>
</file>