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Plantar Fasciitis (</a:t>
            </a:r>
            <a:r>
              <a:rPr lang="en-US" dirty="0" err="1" smtClean="0"/>
              <a:t>Fasciopathy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59053" y="1944410"/>
            <a:ext cx="42464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“My </a:t>
            </a:r>
            <a:r>
              <a:rPr lang="en-US" sz="4000" dirty="0"/>
              <a:t>P</a:t>
            </a:r>
            <a:r>
              <a:rPr lang="en-US" sz="4000" dirty="0" smtClean="0"/>
              <a:t>ainful Foot!”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1043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91440"/>
            <a:ext cx="7520940" cy="548640"/>
          </a:xfrm>
        </p:spPr>
        <p:txBody>
          <a:bodyPr/>
          <a:lstStyle/>
          <a:p>
            <a:r>
              <a:rPr lang="en-US" dirty="0" smtClean="0"/>
              <a:t>Prevention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168400"/>
            <a:ext cx="5422900" cy="4525963"/>
          </a:xfrm>
        </p:spPr>
        <p:txBody>
          <a:bodyPr>
            <a:noAutofit/>
          </a:bodyPr>
          <a:lstStyle/>
          <a:p>
            <a:r>
              <a:rPr lang="en-US" sz="3600" dirty="0" smtClean="0"/>
              <a:t>Good </a:t>
            </a:r>
            <a:r>
              <a:rPr lang="en-US" sz="3600" dirty="0" err="1" smtClean="0"/>
              <a:t>shoeware</a:t>
            </a:r>
            <a:endParaRPr lang="en-US" sz="3600" dirty="0" smtClean="0"/>
          </a:p>
          <a:p>
            <a:r>
              <a:rPr lang="en-US" sz="3600" dirty="0" smtClean="0"/>
              <a:t>Optimal body weight</a:t>
            </a:r>
          </a:p>
          <a:p>
            <a:r>
              <a:rPr lang="en-US" sz="3600" dirty="0" smtClean="0"/>
              <a:t>Maintain flexibility</a:t>
            </a:r>
          </a:p>
          <a:p>
            <a:r>
              <a:rPr lang="en-US" sz="3600" dirty="0" smtClean="0"/>
              <a:t>Avoid excessive “pounding” on hard surfaces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479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51460"/>
            <a:ext cx="7520940" cy="548640"/>
          </a:xfrm>
        </p:spPr>
        <p:txBody>
          <a:bodyPr/>
          <a:lstStyle/>
          <a:p>
            <a:r>
              <a:rPr lang="en-US" dirty="0" smtClean="0"/>
              <a:t>Plantar </a:t>
            </a:r>
            <a:r>
              <a:rPr lang="en-US" dirty="0" err="1" smtClean="0"/>
              <a:t>Fasciopathy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89000"/>
            <a:ext cx="5283200" cy="4525963"/>
          </a:xfrm>
        </p:spPr>
        <p:txBody>
          <a:bodyPr>
            <a:noAutofit/>
          </a:bodyPr>
          <a:lstStyle/>
          <a:p>
            <a:r>
              <a:rPr lang="en-US" sz="4000" dirty="0" smtClean="0"/>
              <a:t>#1 Cause of heel pain!</a:t>
            </a:r>
          </a:p>
          <a:p>
            <a:r>
              <a:rPr lang="en-US" sz="4000" dirty="0" smtClean="0"/>
              <a:t>Afflicts</a:t>
            </a:r>
          </a:p>
          <a:p>
            <a:r>
              <a:rPr lang="en-US" sz="4000" dirty="0" smtClean="0"/>
              <a:t>	Athletes</a:t>
            </a:r>
            <a:endParaRPr lang="en-US" sz="4000" dirty="0"/>
          </a:p>
          <a:p>
            <a:r>
              <a:rPr lang="en-US" sz="4000" dirty="0" smtClean="0"/>
              <a:t>	Sedentary</a:t>
            </a:r>
          </a:p>
          <a:p>
            <a:r>
              <a:rPr lang="en-US" sz="4000" dirty="0" smtClean="0"/>
              <a:t>Slow to heal</a:t>
            </a:r>
          </a:p>
          <a:p>
            <a:r>
              <a:rPr lang="en-US" sz="4000" dirty="0" smtClean="0"/>
              <a:t>Often recurrent</a:t>
            </a:r>
          </a:p>
        </p:txBody>
      </p:sp>
    </p:spTree>
    <p:extLst>
      <p:ext uri="{BB962C8B-B14F-4D97-AF65-F5344CB8AC3E}">
        <p14:creationId xmlns:p14="http://schemas.microsoft.com/office/powerpoint/2010/main" val="384862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Runners/Impact Athletes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037817"/>
            <a:ext cx="4999683" cy="4525963"/>
          </a:xfrm>
        </p:spPr>
        <p:txBody>
          <a:bodyPr/>
          <a:lstStyle/>
          <a:p>
            <a:r>
              <a:rPr lang="en-US" sz="4000" dirty="0" smtClean="0"/>
              <a:t>Overuse injury</a:t>
            </a:r>
          </a:p>
          <a:p>
            <a:r>
              <a:rPr lang="en-US" sz="4000" dirty="0" smtClean="0"/>
              <a:t>Progressive</a:t>
            </a:r>
          </a:p>
          <a:p>
            <a:r>
              <a:rPr lang="en-US" sz="4000" dirty="0" smtClean="0"/>
              <a:t>Often necessitates modified and/or cessation of training</a:t>
            </a:r>
          </a:p>
          <a:p>
            <a:r>
              <a:rPr lang="en-US" sz="4000" dirty="0" smtClean="0"/>
              <a:t>Frequently recurrent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9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97528"/>
            <a:ext cx="5717540" cy="3579849"/>
          </a:xfrm>
        </p:spPr>
        <p:txBody>
          <a:bodyPr>
            <a:normAutofit fontScale="85000" lnSpcReduction="10000"/>
          </a:bodyPr>
          <a:lstStyle/>
          <a:p>
            <a:r>
              <a:rPr lang="en-US" sz="4400" dirty="0" smtClean="0"/>
              <a:t>Weight bearing heel pain</a:t>
            </a:r>
          </a:p>
          <a:p>
            <a:pPr lvl="1"/>
            <a:r>
              <a:rPr lang="en-US" sz="4400" dirty="0" smtClean="0"/>
              <a:t>Burning</a:t>
            </a:r>
          </a:p>
          <a:p>
            <a:pPr lvl="1"/>
            <a:r>
              <a:rPr lang="en-US" sz="4400" dirty="0" smtClean="0"/>
              <a:t>Sharp, dull, achy</a:t>
            </a:r>
          </a:p>
          <a:p>
            <a:r>
              <a:rPr lang="en-US" sz="4400" dirty="0" smtClean="0"/>
              <a:t>Morning pain with first few steps</a:t>
            </a:r>
          </a:p>
          <a:p>
            <a:r>
              <a:rPr lang="en-US" sz="4400" dirty="0" smtClean="0"/>
              <a:t>Pain after prolonged sitting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17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64160"/>
            <a:ext cx="7520940" cy="548640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1231900"/>
            <a:ext cx="6400800" cy="45259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Female gender</a:t>
            </a:r>
          </a:p>
          <a:p>
            <a:r>
              <a:rPr lang="en-US" sz="4400" dirty="0" smtClean="0"/>
              <a:t>Excessive body weight</a:t>
            </a:r>
          </a:p>
          <a:p>
            <a:r>
              <a:rPr lang="en-US" sz="4400" dirty="0" smtClean="0"/>
              <a:t>Working on hard surfaces</a:t>
            </a:r>
          </a:p>
          <a:p>
            <a:r>
              <a:rPr lang="en-US" sz="4400" dirty="0" smtClean="0"/>
              <a:t>Ankle stiffness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479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060" y="200660"/>
            <a:ext cx="7520940" cy="548640"/>
          </a:xfrm>
        </p:spPr>
        <p:txBody>
          <a:bodyPr/>
          <a:lstStyle/>
          <a:p>
            <a:r>
              <a:rPr lang="en-US" dirty="0" smtClean="0"/>
              <a:t>Nonoperative 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00" y="939800"/>
            <a:ext cx="3848777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Rest</a:t>
            </a:r>
          </a:p>
          <a:p>
            <a:r>
              <a:rPr lang="en-US" sz="4000" dirty="0" smtClean="0"/>
              <a:t>Soft heel inserts</a:t>
            </a:r>
          </a:p>
          <a:p>
            <a:r>
              <a:rPr lang="en-US" sz="4000" dirty="0" smtClean="0"/>
              <a:t>Orthotics</a:t>
            </a:r>
          </a:p>
          <a:p>
            <a:r>
              <a:rPr lang="en-US" sz="4000" dirty="0" smtClean="0"/>
              <a:t>Stretching</a:t>
            </a:r>
          </a:p>
          <a:p>
            <a:r>
              <a:rPr lang="en-US" sz="4000" dirty="0" smtClean="0"/>
              <a:t>PT modalities</a:t>
            </a:r>
          </a:p>
          <a:p>
            <a:r>
              <a:rPr lang="en-US" sz="4000" dirty="0" smtClean="0"/>
              <a:t>Night splints</a:t>
            </a:r>
          </a:p>
        </p:txBody>
      </p:sp>
    </p:spTree>
    <p:extLst>
      <p:ext uri="{BB962C8B-B14F-4D97-AF65-F5344CB8AC3E}">
        <p14:creationId xmlns:p14="http://schemas.microsoft.com/office/powerpoint/2010/main" val="33479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Shock Wave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" y="1240328"/>
            <a:ext cx="6022340" cy="3579849"/>
          </a:xfrm>
        </p:spPr>
        <p:txBody>
          <a:bodyPr>
            <a:normAutofit fontScale="85000" lnSpcReduction="10000"/>
          </a:bodyPr>
          <a:lstStyle/>
          <a:p>
            <a:r>
              <a:rPr lang="en-US" sz="3600" dirty="0" smtClean="0"/>
              <a:t>Safe </a:t>
            </a:r>
          </a:p>
          <a:p>
            <a:r>
              <a:rPr lang="en-US" sz="3600" dirty="0" smtClean="0"/>
              <a:t>Effective</a:t>
            </a:r>
          </a:p>
          <a:p>
            <a:r>
              <a:rPr lang="en-US" sz="3600" dirty="0" smtClean="0"/>
              <a:t>Noninvasive</a:t>
            </a:r>
          </a:p>
          <a:p>
            <a:r>
              <a:rPr lang="en-US" sz="3600" dirty="0" smtClean="0"/>
              <a:t>In-office procedure</a:t>
            </a:r>
          </a:p>
          <a:p>
            <a:r>
              <a:rPr lang="en-US" sz="3600" dirty="0" smtClean="0"/>
              <a:t>Popular in Europe/South America</a:t>
            </a:r>
          </a:p>
          <a:p>
            <a:r>
              <a:rPr lang="en-US" sz="3600" dirty="0" smtClean="0"/>
              <a:t>Usually not covered by insurance in USA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9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Stretches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" y="1063163"/>
            <a:ext cx="6969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Non Weight-Bearing PF Stretches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479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Surgical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160" y="1100628"/>
            <a:ext cx="7520940" cy="357984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Limited fascia release</a:t>
            </a:r>
          </a:p>
          <a:p>
            <a:pPr lvl="1"/>
            <a:r>
              <a:rPr lang="en-US" sz="4000" dirty="0" smtClean="0"/>
              <a:t>Corrects PF tightness</a:t>
            </a:r>
          </a:p>
          <a:p>
            <a:r>
              <a:rPr lang="en-US" sz="4000" dirty="0" smtClean="0"/>
              <a:t>Tendon lengthening</a:t>
            </a:r>
          </a:p>
          <a:p>
            <a:pPr lvl="1"/>
            <a:r>
              <a:rPr lang="en-US" sz="4000" dirty="0" smtClean="0"/>
              <a:t>May improve ankle flexibility</a:t>
            </a:r>
          </a:p>
          <a:p>
            <a:r>
              <a:rPr lang="en-US" sz="4000" dirty="0" smtClean="0"/>
              <a:t>Combination of above</a:t>
            </a:r>
          </a:p>
        </p:txBody>
      </p:sp>
    </p:spTree>
    <p:extLst>
      <p:ext uri="{BB962C8B-B14F-4D97-AF65-F5344CB8AC3E}">
        <p14:creationId xmlns:p14="http://schemas.microsoft.com/office/powerpoint/2010/main" val="33479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117</TotalTime>
  <Words>140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Angles</vt:lpstr>
      <vt:lpstr>Plantar Fasciitis (Fasciopathy)</vt:lpstr>
      <vt:lpstr>Plantar Fasciopathy</vt:lpstr>
      <vt:lpstr>Runners/Impact Athletes</vt:lpstr>
      <vt:lpstr>Symptoms</vt:lpstr>
      <vt:lpstr>Risk Factors</vt:lpstr>
      <vt:lpstr>Nonoperative Treatments</vt:lpstr>
      <vt:lpstr>Shock Wave Therapy</vt:lpstr>
      <vt:lpstr>Best Stretches</vt:lpstr>
      <vt:lpstr>Common Surgical Options</vt:lpstr>
      <vt:lpstr>Prevention Strategies</vt:lpstr>
    </vt:vector>
  </TitlesOfParts>
  <Company>SUN Orthopedics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Achilles Tendinopathy</dc:title>
  <dc:creator>john Furia</dc:creator>
  <cp:lastModifiedBy>"Library &amp; IT"</cp:lastModifiedBy>
  <cp:revision>17</cp:revision>
  <dcterms:created xsi:type="dcterms:W3CDTF">2012-07-29T00:01:41Z</dcterms:created>
  <dcterms:modified xsi:type="dcterms:W3CDTF">2012-10-26T19:38:37Z</dcterms:modified>
</cp:coreProperties>
</file>