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93" r:id="rId2"/>
    <p:sldId id="301" r:id="rId3"/>
    <p:sldId id="302" r:id="rId4"/>
    <p:sldId id="303" r:id="rId5"/>
    <p:sldId id="304" r:id="rId6"/>
    <p:sldId id="305" r:id="rId7"/>
    <p:sldId id="30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861" autoAdjust="0"/>
  </p:normalViewPr>
  <p:slideViewPr>
    <p:cSldViewPr snapToGrid="0" snapToObjects="1">
      <p:cViewPr varScale="1">
        <p:scale>
          <a:sx n="76" d="100"/>
          <a:sy n="76" d="100"/>
        </p:scale>
        <p:origin x="26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BCBF2-F22D-FC4D-A174-28B7428B8D70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FFB70-5828-4B4D-A7B0-91A8D38A1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190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587077"/>
            <a:ext cx="7268040" cy="130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Intro to Computer Science II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3206749"/>
            <a:ext cx="4114440" cy="1244673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smtClean="0">
                <a:ea typeface="ＭＳ Ｐゴシック"/>
              </a:rPr>
              <a:t>Recursions I</a:t>
            </a:r>
            <a:endParaRPr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506835"/>
            <a:ext cx="51735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We saw recursions in CSCI 203.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2372380"/>
            <a:ext cx="8250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We want to review a bit and move to another level.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3070880"/>
            <a:ext cx="8250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Definition</a:t>
            </a:r>
            <a:r>
              <a:rPr lang="en-US" sz="2800" dirty="0"/>
              <a:t>: Recursion is a problem solving technique that defines a problem in terms of itself.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" y="4455180"/>
            <a:ext cx="82502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Recursion has two features: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 recursive call with a small size of the same problem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At least one base case</a:t>
            </a:r>
          </a:p>
        </p:txBody>
      </p:sp>
    </p:spTree>
    <p:extLst>
      <p:ext uri="{BB962C8B-B14F-4D97-AF65-F5344CB8AC3E}">
        <p14:creationId xmlns:p14="http://schemas.microsoft.com/office/powerpoint/2010/main" val="104526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Quick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30300" y="1973580"/>
            <a:ext cx="7183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Walk across a room with recursive thinking!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132169" y="2941320"/>
            <a:ext cx="4187621" cy="2246769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If more distance to cover:</a:t>
            </a:r>
          </a:p>
          <a:p>
            <a:r>
              <a:rPr lang="en-US" sz="2800" dirty="0" smtClean="0"/>
              <a:t>    take a step</a:t>
            </a:r>
          </a:p>
          <a:p>
            <a:r>
              <a:rPr lang="en-US" sz="2800" dirty="0" smtClean="0"/>
              <a:t>    walk( distance - 1)</a:t>
            </a:r>
          </a:p>
          <a:p>
            <a:r>
              <a:rPr lang="en-US" sz="2800" dirty="0" smtClean="0"/>
              <a:t>else:</a:t>
            </a:r>
          </a:p>
          <a:p>
            <a:r>
              <a:rPr lang="en-US" sz="2800" dirty="0" smtClean="0"/>
              <a:t>     stop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3456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function walk()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07693" y="1737360"/>
            <a:ext cx="7979107" cy="415498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def</a:t>
            </a:r>
            <a:r>
              <a:rPr lang="en-US" sz="2400" dirty="0" smtClean="0"/>
              <a:t> walk( distance ) :</a:t>
            </a:r>
          </a:p>
          <a:p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# Base case : reached other side    </a:t>
            </a:r>
          </a:p>
          <a:p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FFC000"/>
                </a:solidFill>
              </a:rPr>
              <a:t>if</a:t>
            </a:r>
            <a:r>
              <a:rPr lang="en-US" sz="2400" dirty="0" smtClean="0"/>
              <a:t> distance == 0:</a:t>
            </a:r>
          </a:p>
          <a:p>
            <a:r>
              <a:rPr lang="en-US" sz="2400" dirty="0" smtClean="0"/>
              <a:t>        </a:t>
            </a:r>
            <a:r>
              <a:rPr lang="en-US" sz="2400" dirty="0" smtClean="0">
                <a:solidFill>
                  <a:srgbClr val="FFC000"/>
                </a:solidFill>
              </a:rPr>
              <a:t>return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    # Recursive case : not there yet , take a step</a:t>
            </a:r>
          </a:p>
          <a:p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FFC000"/>
                </a:solidFill>
              </a:rPr>
              <a:t>else</a:t>
            </a:r>
            <a:r>
              <a:rPr lang="en-US" sz="2400" dirty="0" smtClean="0"/>
              <a:t> :</a:t>
            </a:r>
          </a:p>
          <a:p>
            <a:r>
              <a:rPr lang="en-US" sz="2400" dirty="0" smtClean="0"/>
              <a:t>        step (distance)</a:t>
            </a:r>
          </a:p>
          <a:p>
            <a:r>
              <a:rPr lang="en-US" sz="2400" dirty="0" smtClean="0"/>
              <a:t>        walk ( distance-1)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FFC000"/>
                </a:solidFill>
              </a:rPr>
              <a:t>def</a:t>
            </a:r>
            <a:r>
              <a:rPr lang="en-US" sz="2400" dirty="0" smtClean="0"/>
              <a:t> step(d):</a:t>
            </a:r>
          </a:p>
          <a:p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7030A0"/>
                </a:solidFill>
              </a:rPr>
              <a:t>print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00B050"/>
                </a:solidFill>
              </a:rPr>
              <a:t>'Walking one step ... remaining distance ' </a:t>
            </a:r>
            <a:r>
              <a:rPr lang="en-US" sz="2400" dirty="0" smtClean="0"/>
              <a:t>+ </a:t>
            </a:r>
            <a:r>
              <a:rPr lang="en-US" sz="2400" dirty="0" err="1" smtClean="0">
                <a:solidFill>
                  <a:srgbClr val="7030A0"/>
                </a:solidFill>
              </a:rPr>
              <a:t>str</a:t>
            </a:r>
            <a:r>
              <a:rPr lang="en-US" sz="2400" dirty="0" smtClean="0"/>
              <a:t>(d))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46760" y="1295718"/>
            <a:ext cx="77126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What does the following recursive function do?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1905000"/>
            <a:ext cx="5237331" cy="3046988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def</a:t>
            </a:r>
            <a:r>
              <a:rPr lang="en-US" sz="2400" dirty="0" smtClean="0"/>
              <a:t> </a:t>
            </a:r>
            <a:r>
              <a:rPr lang="en-US" sz="2400" dirty="0" err="1" smtClean="0"/>
              <a:t>method_one</a:t>
            </a:r>
            <a:r>
              <a:rPr lang="en-US" sz="2400" dirty="0" smtClean="0"/>
              <a:t> ( counter ):</a:t>
            </a:r>
          </a:p>
          <a:p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C000"/>
                </a:solidFill>
              </a:rPr>
              <a:t>if</a:t>
            </a:r>
            <a:r>
              <a:rPr lang="en-US" sz="2400" dirty="0" smtClean="0"/>
              <a:t> counter == 0:</a:t>
            </a:r>
          </a:p>
          <a:p>
            <a:r>
              <a:rPr lang="en-US" sz="2400" dirty="0" smtClean="0"/>
              <a:t>		</a:t>
            </a:r>
            <a:r>
              <a:rPr lang="en-US" sz="2400" dirty="0" smtClean="0">
                <a:solidFill>
                  <a:srgbClr val="FFC000"/>
                </a:solidFill>
              </a:rPr>
              <a:t>pass</a:t>
            </a:r>
          </a:p>
          <a:p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C000"/>
                </a:solidFill>
              </a:rPr>
              <a:t>else</a:t>
            </a:r>
            <a:r>
              <a:rPr lang="en-US" sz="2400" dirty="0" smtClean="0"/>
              <a:t> :</a:t>
            </a:r>
          </a:p>
          <a:p>
            <a:r>
              <a:rPr lang="en-US" sz="2400" dirty="0" smtClean="0"/>
              <a:t>		</a:t>
            </a:r>
            <a:r>
              <a:rPr lang="en-US" sz="2400" dirty="0" err="1" smtClean="0"/>
              <a:t>method_one</a:t>
            </a:r>
            <a:r>
              <a:rPr lang="en-US" sz="2400" dirty="0" smtClean="0"/>
              <a:t> ( counter - 1 )</a:t>
            </a:r>
          </a:p>
          <a:p>
            <a:r>
              <a:rPr lang="en-US" sz="2400" dirty="0" smtClean="0"/>
              <a:t>		</a:t>
            </a:r>
            <a:r>
              <a:rPr lang="en-US" sz="2400" dirty="0" smtClean="0">
                <a:solidFill>
                  <a:srgbClr val="7030A0"/>
                </a:solidFill>
              </a:rPr>
              <a:t>print</a:t>
            </a:r>
            <a:r>
              <a:rPr lang="en-US" sz="2400" dirty="0" smtClean="0"/>
              <a:t> ( </a:t>
            </a:r>
            <a:r>
              <a:rPr lang="en-US" sz="2400" dirty="0" smtClean="0">
                <a:solidFill>
                  <a:srgbClr val="00B050"/>
                </a:solidFill>
              </a:rPr>
              <a:t>'Hello '</a:t>
            </a:r>
            <a:r>
              <a:rPr lang="en-US" sz="2400" dirty="0" smtClean="0"/>
              <a:t> + </a:t>
            </a:r>
            <a:r>
              <a:rPr lang="en-US" sz="2400" dirty="0" err="1" smtClean="0">
                <a:solidFill>
                  <a:srgbClr val="7030A0"/>
                </a:solidFill>
              </a:rPr>
              <a:t>str</a:t>
            </a:r>
            <a:r>
              <a:rPr lang="en-US" sz="2400" dirty="0" smtClean="0"/>
              <a:t>( counter ) )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method_one</a:t>
            </a:r>
            <a:r>
              <a:rPr lang="en-US" sz="2400" dirty="0" smtClean="0"/>
              <a:t>(3)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5364480"/>
            <a:ext cx="1167307" cy="1200329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Hello 1</a:t>
            </a:r>
          </a:p>
          <a:p>
            <a:r>
              <a:rPr lang="en-US" sz="2400" dirty="0" smtClean="0"/>
              <a:t>Hello 2</a:t>
            </a:r>
          </a:p>
          <a:p>
            <a:r>
              <a:rPr lang="en-US" sz="2400" dirty="0" smtClean="0"/>
              <a:t>Hello 3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 example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417638"/>
            <a:ext cx="4929555" cy="341632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def</a:t>
            </a:r>
            <a:r>
              <a:rPr lang="en-US" sz="2400" dirty="0" smtClean="0"/>
              <a:t> </a:t>
            </a:r>
            <a:r>
              <a:rPr lang="en-US" sz="2400" dirty="0" err="1" smtClean="0"/>
              <a:t>method_two</a:t>
            </a:r>
            <a:r>
              <a:rPr lang="en-US" sz="2400" dirty="0" smtClean="0"/>
              <a:t> ( counter ):</a:t>
            </a:r>
          </a:p>
          <a:p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C000"/>
                </a:solidFill>
              </a:rPr>
              <a:t>if</a:t>
            </a:r>
            <a:r>
              <a:rPr lang="en-US" sz="2400" dirty="0" smtClean="0"/>
              <a:t> counter ==0:</a:t>
            </a:r>
          </a:p>
          <a:p>
            <a:r>
              <a:rPr lang="en-US" sz="2400" dirty="0" smtClean="0"/>
              <a:t>		</a:t>
            </a:r>
            <a:r>
              <a:rPr lang="en-US" sz="2400" dirty="0" smtClean="0">
                <a:solidFill>
                  <a:srgbClr val="FFC000"/>
                </a:solidFill>
              </a:rPr>
              <a:t>pass</a:t>
            </a:r>
          </a:p>
          <a:p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C000"/>
                </a:solidFill>
              </a:rPr>
              <a:t>else</a:t>
            </a:r>
            <a:r>
              <a:rPr lang="en-US" sz="2400" dirty="0" smtClean="0"/>
              <a:t> :</a:t>
            </a:r>
          </a:p>
          <a:p>
            <a:r>
              <a:rPr lang="en-US" sz="2400" dirty="0" smtClean="0"/>
              <a:t>		</a:t>
            </a:r>
            <a:r>
              <a:rPr lang="en-US" sz="2400" dirty="0" smtClean="0">
                <a:solidFill>
                  <a:srgbClr val="7030A0"/>
                </a:solidFill>
              </a:rPr>
              <a:t>print</a:t>
            </a:r>
            <a:r>
              <a:rPr lang="en-US" sz="2400" dirty="0" smtClean="0"/>
              <a:t> (</a:t>
            </a:r>
            <a:r>
              <a:rPr lang="en-US" sz="2400" dirty="0" smtClean="0">
                <a:solidFill>
                  <a:srgbClr val="00B050"/>
                </a:solidFill>
              </a:rPr>
              <a:t>'Hello '</a:t>
            </a:r>
            <a:r>
              <a:rPr lang="en-US" sz="2400" dirty="0" smtClean="0"/>
              <a:t>+</a:t>
            </a:r>
            <a:r>
              <a:rPr lang="en-US" sz="2400" dirty="0" err="1" smtClean="0">
                <a:solidFill>
                  <a:srgbClr val="7030A0"/>
                </a:solidFill>
              </a:rPr>
              <a:t>str</a:t>
            </a:r>
            <a:r>
              <a:rPr lang="en-US" sz="2400" dirty="0" smtClean="0"/>
              <a:t>( counter ))</a:t>
            </a:r>
          </a:p>
          <a:p>
            <a:r>
              <a:rPr lang="en-US" sz="2400" dirty="0" smtClean="0"/>
              <a:t>		</a:t>
            </a:r>
            <a:r>
              <a:rPr lang="en-US" sz="2400" dirty="0" err="1" smtClean="0"/>
              <a:t>method_two</a:t>
            </a:r>
            <a:r>
              <a:rPr lang="en-US" sz="2400" dirty="0" smtClean="0"/>
              <a:t> ( counter -1)</a:t>
            </a:r>
          </a:p>
          <a:p>
            <a:r>
              <a:rPr lang="en-US" sz="2400" dirty="0" smtClean="0"/>
              <a:t>		</a:t>
            </a:r>
            <a:r>
              <a:rPr lang="en-US" sz="2400" dirty="0" smtClean="0">
                <a:solidFill>
                  <a:srgbClr val="7030A0"/>
                </a:solidFill>
              </a:rPr>
              <a:t>print</a:t>
            </a:r>
            <a:r>
              <a:rPr lang="en-US" sz="2400" dirty="0" smtClean="0"/>
              <a:t> (</a:t>
            </a:r>
            <a:r>
              <a:rPr lang="en-US" sz="2400" dirty="0" smtClean="0">
                <a:solidFill>
                  <a:srgbClr val="00B050"/>
                </a:solidFill>
              </a:rPr>
              <a:t>'Bye '</a:t>
            </a:r>
            <a:r>
              <a:rPr lang="en-US" sz="2400" dirty="0" smtClean="0"/>
              <a:t>+</a:t>
            </a:r>
            <a:r>
              <a:rPr lang="en-US" sz="2400" dirty="0" err="1" smtClean="0"/>
              <a:t>str</a:t>
            </a:r>
            <a:r>
              <a:rPr lang="en-US" sz="2400" dirty="0" smtClean="0"/>
              <a:t>( counter ))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method_two</a:t>
            </a:r>
            <a:r>
              <a:rPr lang="en-US" sz="2400" dirty="0" smtClean="0"/>
              <a:t>(3)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989320" y="2042160"/>
            <a:ext cx="1090363" cy="2308324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Hello3</a:t>
            </a:r>
          </a:p>
          <a:p>
            <a:r>
              <a:rPr lang="en-US" sz="2400" dirty="0" smtClean="0"/>
              <a:t>Hello2</a:t>
            </a:r>
          </a:p>
          <a:p>
            <a:r>
              <a:rPr lang="en-US" sz="2400" dirty="0" smtClean="0"/>
              <a:t>Hello1</a:t>
            </a:r>
          </a:p>
          <a:p>
            <a:r>
              <a:rPr lang="en-US" sz="2400" dirty="0" smtClean="0"/>
              <a:t>Bye1</a:t>
            </a:r>
          </a:p>
          <a:p>
            <a:r>
              <a:rPr lang="en-US" sz="2400" dirty="0" smtClean="0"/>
              <a:t>Bye2</a:t>
            </a:r>
          </a:p>
          <a:p>
            <a:r>
              <a:rPr lang="en-US" sz="2400" dirty="0" smtClean="0"/>
              <a:t>Bye3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Recursion Workshop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0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2283</TotalTime>
  <Words>203</Words>
  <Application>Microsoft Office PowerPoint</Application>
  <PresentationFormat>On-screen Show (4:3)</PresentationFormat>
  <Paragraphs>60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Calibri</vt:lpstr>
      <vt:lpstr>Palatino Linotype</vt:lpstr>
      <vt:lpstr>Times New Roman</vt:lpstr>
      <vt:lpstr>Office Theme</vt:lpstr>
      <vt:lpstr>PowerPoint Presentation</vt:lpstr>
      <vt:lpstr>Recursion</vt:lpstr>
      <vt:lpstr>A Quick Example</vt:lpstr>
      <vt:lpstr>Python function walk()</vt:lpstr>
      <vt:lpstr>Another example</vt:lpstr>
      <vt:lpstr>One more example</vt:lpstr>
      <vt:lpstr>Recursion Workshop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119</cp:revision>
  <dcterms:created xsi:type="dcterms:W3CDTF">2014-08-26T14:03:51Z</dcterms:created>
  <dcterms:modified xsi:type="dcterms:W3CDTF">2017-09-01T18:29:10Z</dcterms:modified>
</cp:coreProperties>
</file>