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76" r:id="rId3"/>
    <p:sldId id="27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ADT Practice</a:t>
            </a:r>
            <a:endParaRPr lang="en-US" b="1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 Rational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rational is a fraction number such that both the enumerator and the denominator are integers, relatively prime to each other</a:t>
            </a:r>
          </a:p>
          <a:p>
            <a:r>
              <a:rPr lang="en-US" dirty="0" smtClean="0"/>
              <a:t>Build a Rational ADT such that</a:t>
            </a:r>
          </a:p>
          <a:p>
            <a:pPr lvl="1"/>
            <a:r>
              <a:rPr lang="en-US" dirty="0" smtClean="0"/>
              <a:t>Support common arithmetic rational operations</a:t>
            </a:r>
          </a:p>
          <a:p>
            <a:pPr lvl="1"/>
            <a:r>
              <a:rPr lang="en-US" dirty="0" smtClean="0"/>
              <a:t>x, y are two </a:t>
            </a:r>
            <a:r>
              <a:rPr lang="en-US" dirty="0" err="1" smtClean="0"/>
              <a:t>Rationals</a:t>
            </a:r>
            <a:r>
              <a:rPr lang="en-US" dirty="0" smtClean="0"/>
              <a:t>, </a:t>
            </a:r>
            <a:r>
              <a:rPr lang="en-US" dirty="0" err="1" smtClean="0"/>
              <a:t>x+y</a:t>
            </a:r>
            <a:r>
              <a:rPr lang="en-US" dirty="0" smtClean="0"/>
              <a:t>, x-y, x*y, x//y are all </a:t>
            </a:r>
            <a:r>
              <a:rPr lang="en-US" dirty="0" err="1" smtClean="0"/>
              <a:t>Rationals</a:t>
            </a:r>
            <a:endParaRPr lang="en-US" dirty="0" smtClean="0"/>
          </a:p>
          <a:p>
            <a:pPr lvl="1"/>
            <a:r>
              <a:rPr lang="en-US" dirty="0" smtClean="0"/>
              <a:t>Support comparisons</a:t>
            </a:r>
          </a:p>
          <a:p>
            <a:pPr lvl="1"/>
            <a:r>
              <a:rPr lang="en-US" dirty="0" err="1" smtClean="0"/>
              <a:t>x,y</a:t>
            </a:r>
            <a:r>
              <a:rPr lang="en-US" dirty="0" smtClean="0"/>
              <a:t> are two </a:t>
            </a:r>
            <a:r>
              <a:rPr lang="en-US" dirty="0" err="1" smtClean="0"/>
              <a:t>Rationals</a:t>
            </a:r>
            <a:r>
              <a:rPr lang="en-US" dirty="0" smtClean="0"/>
              <a:t>, x &lt; y, x &lt;= y, x == y, x &gt;= y, x &gt; y returns a True or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Rational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x = 2/3, y = 1/2 </a:t>
            </a:r>
          </a:p>
          <a:p>
            <a:r>
              <a:rPr lang="en-US" dirty="0" smtClean="0"/>
              <a:t>x + y == 7 / 6</a:t>
            </a:r>
          </a:p>
          <a:p>
            <a:r>
              <a:rPr lang="en-US" dirty="0" smtClean="0"/>
              <a:t>x - y == 1/6, y - x == - 1/6</a:t>
            </a:r>
          </a:p>
          <a:p>
            <a:r>
              <a:rPr lang="en-US" dirty="0" smtClean="0"/>
              <a:t>x * y == 1/3</a:t>
            </a:r>
          </a:p>
          <a:p>
            <a:r>
              <a:rPr lang="en-US" dirty="0" smtClean="0"/>
              <a:t>x // y == 4/3</a:t>
            </a:r>
          </a:p>
          <a:p>
            <a:r>
              <a:rPr lang="en-US" dirty="0" smtClean="0"/>
              <a:t>x &gt; y True</a:t>
            </a:r>
          </a:p>
          <a:p>
            <a:r>
              <a:rPr lang="en-US" dirty="0" smtClean="0"/>
              <a:t>x &gt;= y True</a:t>
            </a:r>
          </a:p>
          <a:p>
            <a:r>
              <a:rPr lang="en-US" dirty="0" smtClean="0"/>
              <a:t>x == y False</a:t>
            </a:r>
          </a:p>
          <a:p>
            <a:r>
              <a:rPr lang="en-US" dirty="0" smtClean="0"/>
              <a:t>x &lt; y False</a:t>
            </a:r>
          </a:p>
          <a:p>
            <a:r>
              <a:rPr lang="en-US" dirty="0" smtClean="0"/>
              <a:t>x &lt;= y False</a:t>
            </a:r>
          </a:p>
          <a:p>
            <a:r>
              <a:rPr lang="en-US" dirty="0" smtClean="0"/>
              <a:t>Test program is on the course website, once finished your </a:t>
            </a:r>
            <a:r>
              <a:rPr lang="en-US" smtClean="0"/>
              <a:t>implementation, try </a:t>
            </a:r>
            <a:r>
              <a:rPr lang="en-US" dirty="0" smtClean="0"/>
              <a:t>it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64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166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Palatino Linotype</vt:lpstr>
      <vt:lpstr>Wingdings</vt:lpstr>
      <vt:lpstr>Office Theme</vt:lpstr>
      <vt:lpstr>ADT Practice</vt:lpstr>
      <vt:lpstr>Build a Rational ADT</vt:lpstr>
      <vt:lpstr>Examples of Rational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65</cp:revision>
  <dcterms:created xsi:type="dcterms:W3CDTF">2014-08-26T14:03:51Z</dcterms:created>
  <dcterms:modified xsi:type="dcterms:W3CDTF">2017-09-13T13:09:30Z</dcterms:modified>
</cp:coreProperties>
</file>