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77" r:id="rId3"/>
    <p:sldId id="278" r:id="rId4"/>
    <p:sldId id="279" r:id="rId5"/>
    <p:sldId id="281" r:id="rId6"/>
    <p:sldId id="282" r:id="rId7"/>
    <p:sldId id="283" r:id="rId8"/>
    <p:sldId id="284" r:id="rId9"/>
    <p:sldId id="285" r:id="rId10"/>
    <p:sldId id="280" r:id="rId11"/>
    <p:sldId id="286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A0E4346A-4256-46CF-B2F5-8B28FFE3244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65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Singly Linked lists</a:t>
            </a:r>
            <a:br>
              <a:rPr lang="en-US" b="1" dirty="0" smtClean="0"/>
            </a:br>
            <a:r>
              <a:rPr lang="en-US" b="1" dirty="0" smtClean="0"/>
              <a:t>Part 2</a:t>
            </a:r>
            <a:endParaRPr lang="en-US" b="1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an existing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94692"/>
          </a:xfrm>
        </p:spPr>
        <p:txBody>
          <a:bodyPr/>
          <a:lstStyle/>
          <a:p>
            <a:r>
              <a:rPr lang="en-US" dirty="0" smtClean="0"/>
              <a:t>Given a list, how to sort it into a ascending order?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4910" y="3334043"/>
            <a:ext cx="5766899" cy="12361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pSp>
        <p:nvGrpSpPr>
          <p:cNvPr id="40" name="Group 39"/>
          <p:cNvGrpSpPr/>
          <p:nvPr/>
        </p:nvGrpSpPr>
        <p:grpSpPr>
          <a:xfrm>
            <a:off x="1083180" y="4624481"/>
            <a:ext cx="6527442" cy="1680452"/>
            <a:chOff x="1083180" y="4624481"/>
            <a:chExt cx="6527442" cy="1680452"/>
          </a:xfrm>
        </p:grpSpPr>
        <p:cxnSp>
          <p:nvCxnSpPr>
            <p:cNvPr id="32" name="Straight Arrow Connector 31"/>
            <p:cNvCxnSpPr/>
            <p:nvPr/>
          </p:nvCxnSpPr>
          <p:spPr>
            <a:xfrm flipV="1">
              <a:off x="3611028" y="6004337"/>
              <a:ext cx="54033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/>
            <p:cNvGrpSpPr/>
            <p:nvPr/>
          </p:nvGrpSpPr>
          <p:grpSpPr>
            <a:xfrm>
              <a:off x="1083180" y="4624481"/>
              <a:ext cx="6527442" cy="1680452"/>
              <a:chOff x="1083180" y="4624481"/>
              <a:chExt cx="6527442" cy="1680452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083180" y="4624481"/>
                <a:ext cx="6185885" cy="1675244"/>
                <a:chOff x="1083180" y="4629690"/>
                <a:chExt cx="6695961" cy="1663524"/>
              </a:xfrm>
            </p:grpSpPr>
            <p:grpSp>
              <p:nvGrpSpPr>
                <p:cNvPr id="6" name="Group 46"/>
                <p:cNvGrpSpPr/>
                <p:nvPr/>
              </p:nvGrpSpPr>
              <p:grpSpPr>
                <a:xfrm>
                  <a:off x="1083180" y="4629690"/>
                  <a:ext cx="6695961" cy="1663524"/>
                  <a:chOff x="1083180" y="4628226"/>
                  <a:chExt cx="6695961" cy="1663524"/>
                </a:xfrm>
              </p:grpSpPr>
              <p:grpSp>
                <p:nvGrpSpPr>
                  <p:cNvPr id="7" name="Group 50"/>
                  <p:cNvGrpSpPr/>
                  <p:nvPr/>
                </p:nvGrpSpPr>
                <p:grpSpPr>
                  <a:xfrm>
                    <a:off x="7269065" y="4628226"/>
                    <a:ext cx="510076" cy="1136145"/>
                    <a:chOff x="11278314" y="4354169"/>
                    <a:chExt cx="510076" cy="1136145"/>
                  </a:xfrm>
                </p:grpSpPr>
                <p:sp>
                  <p:nvSpPr>
                    <p:cNvPr id="24" name="Rectangle 23"/>
                    <p:cNvSpPr/>
                    <p:nvPr/>
                  </p:nvSpPr>
                  <p:spPr>
                    <a:xfrm>
                      <a:off x="11363767" y="4729633"/>
                      <a:ext cx="358815" cy="370389"/>
                    </a:xfrm>
                    <a:prstGeom prst="rect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" name="Oval 24"/>
                    <p:cNvSpPr/>
                    <p:nvPr/>
                  </p:nvSpPr>
                  <p:spPr>
                    <a:xfrm>
                      <a:off x="11490419" y="4841833"/>
                      <a:ext cx="77167" cy="83943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11278314" y="4354169"/>
                      <a:ext cx="51007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tail</a:t>
                      </a:r>
                      <a:endParaRPr lang="en-US" dirty="0"/>
                    </a:p>
                  </p:txBody>
                </p:sp>
                <p:cxnSp>
                  <p:nvCxnSpPr>
                    <p:cNvPr id="27" name="Straight Arrow Connector 26"/>
                    <p:cNvCxnSpPr/>
                    <p:nvPr/>
                  </p:nvCxnSpPr>
                  <p:spPr>
                    <a:xfrm>
                      <a:off x="11533352" y="4957878"/>
                      <a:ext cx="0" cy="532436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" name="Group 51"/>
                  <p:cNvGrpSpPr/>
                  <p:nvPr/>
                </p:nvGrpSpPr>
                <p:grpSpPr>
                  <a:xfrm>
                    <a:off x="1083180" y="4660454"/>
                    <a:ext cx="686406" cy="1061945"/>
                    <a:chOff x="7511969" y="4387861"/>
                    <a:chExt cx="686406" cy="1061945"/>
                  </a:xfrm>
                </p:grpSpPr>
                <p:sp>
                  <p:nvSpPr>
                    <p:cNvPr id="20" name="Rectangle 19"/>
                    <p:cNvSpPr/>
                    <p:nvPr/>
                  </p:nvSpPr>
                  <p:spPr>
                    <a:xfrm>
                      <a:off x="7592992" y="4710897"/>
                      <a:ext cx="358815" cy="370389"/>
                    </a:xfrm>
                    <a:prstGeom prst="rect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" name="Oval 20"/>
                    <p:cNvSpPr/>
                    <p:nvPr/>
                  </p:nvSpPr>
                  <p:spPr>
                    <a:xfrm>
                      <a:off x="7710665" y="4875399"/>
                      <a:ext cx="77167" cy="83943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7511969" y="4387861"/>
                      <a:ext cx="68640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p:txBody>
                </p:sp>
                <p:cxnSp>
                  <p:nvCxnSpPr>
                    <p:cNvPr id="23" name="Straight Arrow Connector 22"/>
                    <p:cNvCxnSpPr/>
                    <p:nvPr/>
                  </p:nvCxnSpPr>
                  <p:spPr>
                    <a:xfrm>
                      <a:off x="7761686" y="4917370"/>
                      <a:ext cx="0" cy="532436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" name="Group 52"/>
                  <p:cNvGrpSpPr/>
                  <p:nvPr/>
                </p:nvGrpSpPr>
                <p:grpSpPr>
                  <a:xfrm>
                    <a:off x="1083180" y="5729035"/>
                    <a:ext cx="4733157" cy="562715"/>
                    <a:chOff x="1083180" y="5729035"/>
                    <a:chExt cx="4733157" cy="562715"/>
                  </a:xfrm>
                </p:grpSpPr>
                <p:sp>
                  <p:nvSpPr>
                    <p:cNvPr id="16" name="Rounded Rectangle 15"/>
                    <p:cNvSpPr/>
                    <p:nvPr/>
                  </p:nvSpPr>
                  <p:spPr>
                    <a:xfrm>
                      <a:off x="1083180" y="5729035"/>
                      <a:ext cx="1359210" cy="562715"/>
                    </a:xfrm>
                    <a:prstGeom prst="round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" name="Rounded Rectangle 16"/>
                    <p:cNvSpPr/>
                    <p:nvPr/>
                  </p:nvSpPr>
                  <p:spPr>
                    <a:xfrm>
                      <a:off x="1171743" y="5830985"/>
                      <a:ext cx="487710" cy="358814"/>
                    </a:xfrm>
                    <a:prstGeom prst="roundRect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1907697" y="5830156"/>
                      <a:ext cx="358815" cy="370389"/>
                    </a:xfrm>
                    <a:prstGeom prst="rect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" name="Oval 18"/>
                    <p:cNvSpPr/>
                    <p:nvPr/>
                  </p:nvSpPr>
                  <p:spPr>
                    <a:xfrm>
                      <a:off x="2034557" y="5931184"/>
                      <a:ext cx="115747" cy="14807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8" name="Rounded Rectangle 27"/>
                    <p:cNvSpPr/>
                    <p:nvPr/>
                  </p:nvSpPr>
                  <p:spPr>
                    <a:xfrm>
                      <a:off x="4457127" y="5729035"/>
                      <a:ext cx="1359210" cy="562715"/>
                    </a:xfrm>
                    <a:prstGeom prst="round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" name="Group 53"/>
                  <p:cNvGrpSpPr/>
                  <p:nvPr/>
                </p:nvGrpSpPr>
                <p:grpSpPr>
                  <a:xfrm>
                    <a:off x="2690634" y="5723863"/>
                    <a:ext cx="1359210" cy="562715"/>
                    <a:chOff x="1083180" y="5729035"/>
                    <a:chExt cx="1359210" cy="562715"/>
                  </a:xfrm>
                </p:grpSpPr>
                <p:sp>
                  <p:nvSpPr>
                    <p:cNvPr id="12" name="Rounded Rectangle 11"/>
                    <p:cNvSpPr/>
                    <p:nvPr/>
                  </p:nvSpPr>
                  <p:spPr>
                    <a:xfrm>
                      <a:off x="1083180" y="5729035"/>
                      <a:ext cx="1359210" cy="562715"/>
                    </a:xfrm>
                    <a:prstGeom prst="round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" name="Rounded Rectangle 12"/>
                    <p:cNvSpPr/>
                    <p:nvPr/>
                  </p:nvSpPr>
                  <p:spPr>
                    <a:xfrm>
                      <a:off x="1171743" y="5830985"/>
                      <a:ext cx="487710" cy="358814"/>
                    </a:xfrm>
                    <a:prstGeom prst="roundRect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4" name="Rectangle 13"/>
                    <p:cNvSpPr/>
                    <p:nvPr/>
                  </p:nvSpPr>
                  <p:spPr>
                    <a:xfrm>
                      <a:off x="1907697" y="5830156"/>
                      <a:ext cx="358815" cy="370389"/>
                    </a:xfrm>
                    <a:prstGeom prst="rect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" name="Oval 14"/>
                    <p:cNvSpPr/>
                    <p:nvPr/>
                  </p:nvSpPr>
                  <p:spPr>
                    <a:xfrm>
                      <a:off x="2034557" y="5931184"/>
                      <a:ext cx="115747" cy="14807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1" name="Straight Arrow Connector 10"/>
                  <p:cNvCxnSpPr>
                    <a:stCxn id="19" idx="6"/>
                    <a:endCxn id="12" idx="1"/>
                  </p:cNvCxnSpPr>
                  <p:nvPr/>
                </p:nvCxnSpPr>
                <p:spPr>
                  <a:xfrm flipV="1">
                    <a:off x="2150304" y="6005221"/>
                    <a:ext cx="540330" cy="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9" name="Rounded Rectangle 28"/>
                <p:cNvSpPr/>
                <p:nvPr/>
              </p:nvSpPr>
              <p:spPr>
                <a:xfrm>
                  <a:off x="4599519" y="5844169"/>
                  <a:ext cx="487710" cy="358814"/>
                </a:xfrm>
                <a:prstGeom prst="round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19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5285002" y="5843340"/>
                  <a:ext cx="358815" cy="37038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5414181" y="5944269"/>
                  <a:ext cx="115747" cy="14807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" name="Straight Arrow Connector 32"/>
                <p:cNvCxnSpPr/>
                <p:nvPr/>
              </p:nvCxnSpPr>
              <p:spPr>
                <a:xfrm flipV="1">
                  <a:off x="5593160" y="6004337"/>
                  <a:ext cx="540330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Rounded Rectangle 35"/>
                <p:cNvSpPr/>
                <p:nvPr/>
              </p:nvSpPr>
              <p:spPr>
                <a:xfrm>
                  <a:off x="6886030" y="5868589"/>
                  <a:ext cx="625598" cy="268013"/>
                </a:xfrm>
                <a:prstGeom prst="round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4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5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5" name="Rounded Rectangle 34"/>
              <p:cNvSpPr/>
              <p:nvPr/>
            </p:nvSpPr>
            <p:spPr>
              <a:xfrm>
                <a:off x="6415852" y="5736028"/>
                <a:ext cx="1194770" cy="56890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7080702" y="5846681"/>
                <a:ext cx="361108" cy="29532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153318" y="5954070"/>
                <a:ext cx="115747" cy="6231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version of </a:t>
            </a:r>
            <a:r>
              <a:rPr lang="en-US" dirty="0" err="1" smtClean="0"/>
              <a:t>search_swap</a:t>
            </a:r>
            <a:r>
              <a:rPr lang="en-US" dirty="0" smtClean="0"/>
              <a:t>()</a:t>
            </a:r>
            <a:endParaRPr lang="en-US" dirty="0"/>
          </a:p>
        </p:txBody>
      </p:sp>
      <p:pic>
        <p:nvPicPr>
          <p:cNvPr id="3" name="Picture 2" descr="search_swa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573" y="1975579"/>
            <a:ext cx="6084601" cy="2441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we can put them together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24222" y="2757268"/>
            <a:ext cx="39813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Your exercise!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Removing nodes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1" y="1418761"/>
            <a:ext cx="7659360" cy="4763520"/>
          </a:xfrm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Last time we discussed removing a node from a singly linked list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 smtClean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 smtClean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In general, removing a node involves a search first.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000" y="2375822"/>
            <a:ext cx="6384777" cy="265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719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search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62819" y="1758462"/>
            <a:ext cx="6035675" cy="2522538"/>
          </a:xfrm>
          <a:prstGeom prst="rect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6632" rIns="0" bIns="0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b="1" dirty="0">
                <a:solidFill>
                  <a:srgbClr val="000000"/>
                </a:solidFill>
                <a:latin typeface="Courier New" pitchFamily="49" charset="0"/>
              </a:rPr>
              <a:t>def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search(self, 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target ):</a:t>
            </a: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self.head</a:t>
            </a: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altLang="en-US" sz="2200" b="1" dirty="0">
                <a:solidFill>
                  <a:srgbClr val="000000"/>
                </a:solidFill>
                <a:latin typeface="Courier New" pitchFamily="49" charset="0"/>
              </a:rPr>
              <a:t>while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b="1" dirty="0">
                <a:solidFill>
                  <a:srgbClr val="000000"/>
                </a:solidFill>
                <a:latin typeface="Courier New" pitchFamily="49" charset="0"/>
              </a:rPr>
              <a:t>is not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None </a:t>
            </a:r>
            <a:r>
              <a:rPr lang="en-US" altLang="en-US" sz="2200" b="1" dirty="0" smtClean="0">
                <a:solidFill>
                  <a:srgbClr val="000000"/>
                </a:solidFill>
                <a:latin typeface="Courier New" pitchFamily="49" charset="0"/>
              </a:rPr>
              <a:t>and 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\ </a:t>
            </a: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cur_node.data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!= target :</a:t>
            </a: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cur_node.next</a:t>
            </a: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altLang="en-US" sz="2200" b="1" dirty="0">
                <a:solidFill>
                  <a:srgbClr val="000000"/>
                </a:solidFill>
                <a:latin typeface="Courier New" pitchFamily="49" charset="0"/>
              </a:rPr>
              <a:t>return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</a:t>
            </a: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4620" y="4690218"/>
            <a:ext cx="5953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are the possible return values?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3200" dirty="0" smtClean="0"/>
              <a:t>How to insert a node into a sorted list?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a node to sorted list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067935" y="1933162"/>
            <a:ext cx="6527442" cy="1680452"/>
            <a:chOff x="1083180" y="4624481"/>
            <a:chExt cx="6527442" cy="1680452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611028" y="6004337"/>
              <a:ext cx="54033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38"/>
            <p:cNvGrpSpPr/>
            <p:nvPr/>
          </p:nvGrpSpPr>
          <p:grpSpPr>
            <a:xfrm>
              <a:off x="1083180" y="4624481"/>
              <a:ext cx="6527442" cy="1680452"/>
              <a:chOff x="1083180" y="4624481"/>
              <a:chExt cx="6527442" cy="1680452"/>
            </a:xfrm>
          </p:grpSpPr>
          <p:grpSp>
            <p:nvGrpSpPr>
              <p:cNvPr id="7" name="Group 33"/>
              <p:cNvGrpSpPr/>
              <p:nvPr/>
            </p:nvGrpSpPr>
            <p:grpSpPr>
              <a:xfrm>
                <a:off x="1083180" y="4624481"/>
                <a:ext cx="6185885" cy="1675244"/>
                <a:chOff x="1083180" y="4629690"/>
                <a:chExt cx="6695961" cy="1663524"/>
              </a:xfrm>
            </p:grpSpPr>
            <p:grpSp>
              <p:nvGrpSpPr>
                <p:cNvPr id="11" name="Group 46"/>
                <p:cNvGrpSpPr/>
                <p:nvPr/>
              </p:nvGrpSpPr>
              <p:grpSpPr>
                <a:xfrm>
                  <a:off x="1083180" y="4629690"/>
                  <a:ext cx="6695961" cy="1663524"/>
                  <a:chOff x="1083180" y="4628226"/>
                  <a:chExt cx="6695961" cy="1663524"/>
                </a:xfrm>
              </p:grpSpPr>
              <p:grpSp>
                <p:nvGrpSpPr>
                  <p:cNvPr id="17" name="Group 50"/>
                  <p:cNvGrpSpPr/>
                  <p:nvPr/>
                </p:nvGrpSpPr>
                <p:grpSpPr>
                  <a:xfrm>
                    <a:off x="7269065" y="4628226"/>
                    <a:ext cx="510076" cy="1136145"/>
                    <a:chOff x="11278314" y="4354169"/>
                    <a:chExt cx="510076" cy="1136145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>
                      <a:off x="11363767" y="4729633"/>
                      <a:ext cx="358815" cy="370389"/>
                    </a:xfrm>
                    <a:prstGeom prst="rect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11490419" y="4841833"/>
                      <a:ext cx="77167" cy="83943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7" name="TextBox 36"/>
                    <p:cNvSpPr txBox="1"/>
                    <p:nvPr/>
                  </p:nvSpPr>
                  <p:spPr>
                    <a:xfrm>
                      <a:off x="11278314" y="4354169"/>
                      <a:ext cx="51007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tail</a:t>
                      </a:r>
                      <a:endParaRPr lang="en-US" dirty="0"/>
                    </a:p>
                  </p:txBody>
                </p:sp>
                <p:cxnSp>
                  <p:nvCxnSpPr>
                    <p:cNvPr id="38" name="Straight Arrow Connector 37"/>
                    <p:cNvCxnSpPr/>
                    <p:nvPr/>
                  </p:nvCxnSpPr>
                  <p:spPr>
                    <a:xfrm>
                      <a:off x="11533352" y="4957878"/>
                      <a:ext cx="0" cy="532436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" name="Group 51"/>
                  <p:cNvGrpSpPr/>
                  <p:nvPr/>
                </p:nvGrpSpPr>
                <p:grpSpPr>
                  <a:xfrm>
                    <a:off x="1083180" y="4660454"/>
                    <a:ext cx="686406" cy="1061945"/>
                    <a:chOff x="7511969" y="4387861"/>
                    <a:chExt cx="686406" cy="1061945"/>
                  </a:xfrm>
                </p:grpSpPr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7592992" y="4710897"/>
                      <a:ext cx="358815" cy="370389"/>
                    </a:xfrm>
                    <a:prstGeom prst="rect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" name="Oval 31"/>
                    <p:cNvSpPr/>
                    <p:nvPr/>
                  </p:nvSpPr>
                  <p:spPr>
                    <a:xfrm>
                      <a:off x="7710665" y="4875399"/>
                      <a:ext cx="77167" cy="83943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" name="TextBox 32"/>
                    <p:cNvSpPr txBox="1"/>
                    <p:nvPr/>
                  </p:nvSpPr>
                  <p:spPr>
                    <a:xfrm>
                      <a:off x="7511969" y="4387861"/>
                      <a:ext cx="68640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p:txBody>
                </p:sp>
                <p:cxnSp>
                  <p:nvCxnSpPr>
                    <p:cNvPr id="34" name="Straight Arrow Connector 33"/>
                    <p:cNvCxnSpPr/>
                    <p:nvPr/>
                  </p:nvCxnSpPr>
                  <p:spPr>
                    <a:xfrm>
                      <a:off x="7761686" y="4917370"/>
                      <a:ext cx="0" cy="532436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9" name="Group 52"/>
                  <p:cNvGrpSpPr/>
                  <p:nvPr/>
                </p:nvGrpSpPr>
                <p:grpSpPr>
                  <a:xfrm>
                    <a:off x="1083180" y="5729035"/>
                    <a:ext cx="4733157" cy="562715"/>
                    <a:chOff x="1083180" y="5729035"/>
                    <a:chExt cx="4733157" cy="562715"/>
                  </a:xfrm>
                </p:grpSpPr>
                <p:sp>
                  <p:nvSpPr>
                    <p:cNvPr id="26" name="Rounded Rectangle 15"/>
                    <p:cNvSpPr/>
                    <p:nvPr/>
                  </p:nvSpPr>
                  <p:spPr>
                    <a:xfrm>
                      <a:off x="1083180" y="5729035"/>
                      <a:ext cx="1359210" cy="562715"/>
                    </a:xfrm>
                    <a:prstGeom prst="round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" name="Rounded Rectangle 16"/>
                    <p:cNvSpPr/>
                    <p:nvPr/>
                  </p:nvSpPr>
                  <p:spPr>
                    <a:xfrm>
                      <a:off x="1171743" y="5830985"/>
                      <a:ext cx="487710" cy="358814"/>
                    </a:xfrm>
                    <a:prstGeom prst="roundRect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" name="Rectangle 17"/>
                    <p:cNvSpPr/>
                    <p:nvPr/>
                  </p:nvSpPr>
                  <p:spPr>
                    <a:xfrm>
                      <a:off x="1907697" y="5830156"/>
                      <a:ext cx="358815" cy="370389"/>
                    </a:xfrm>
                    <a:prstGeom prst="rect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9" name="Oval 28"/>
                    <p:cNvSpPr/>
                    <p:nvPr/>
                  </p:nvSpPr>
                  <p:spPr>
                    <a:xfrm>
                      <a:off x="2034557" y="5931184"/>
                      <a:ext cx="115747" cy="14807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" name="Rounded Rectangle 29"/>
                    <p:cNvSpPr/>
                    <p:nvPr/>
                  </p:nvSpPr>
                  <p:spPr>
                    <a:xfrm>
                      <a:off x="4457127" y="5729035"/>
                      <a:ext cx="1359210" cy="562715"/>
                    </a:xfrm>
                    <a:prstGeom prst="round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0" name="Group 53"/>
                  <p:cNvGrpSpPr/>
                  <p:nvPr/>
                </p:nvGrpSpPr>
                <p:grpSpPr>
                  <a:xfrm>
                    <a:off x="2690634" y="5723863"/>
                    <a:ext cx="1359210" cy="562715"/>
                    <a:chOff x="1083180" y="5729035"/>
                    <a:chExt cx="1359210" cy="562715"/>
                  </a:xfrm>
                </p:grpSpPr>
                <p:sp>
                  <p:nvSpPr>
                    <p:cNvPr id="22" name="Rounded Rectangle 21"/>
                    <p:cNvSpPr/>
                    <p:nvPr/>
                  </p:nvSpPr>
                  <p:spPr>
                    <a:xfrm>
                      <a:off x="1083180" y="5729035"/>
                      <a:ext cx="1359210" cy="562715"/>
                    </a:xfrm>
                    <a:prstGeom prst="round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" name="Rounded Rectangle 22"/>
                    <p:cNvSpPr/>
                    <p:nvPr/>
                  </p:nvSpPr>
                  <p:spPr>
                    <a:xfrm>
                      <a:off x="1171743" y="5830985"/>
                      <a:ext cx="487710" cy="358814"/>
                    </a:xfrm>
                    <a:prstGeom prst="roundRect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4" name="Rectangle 23"/>
                    <p:cNvSpPr/>
                    <p:nvPr/>
                  </p:nvSpPr>
                  <p:spPr>
                    <a:xfrm>
                      <a:off x="1907697" y="5830156"/>
                      <a:ext cx="358815" cy="370389"/>
                    </a:xfrm>
                    <a:prstGeom prst="rect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" name="Oval 14"/>
                    <p:cNvSpPr/>
                    <p:nvPr/>
                  </p:nvSpPr>
                  <p:spPr>
                    <a:xfrm>
                      <a:off x="2034557" y="5931184"/>
                      <a:ext cx="115747" cy="14807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21" name="Straight Arrow Connector 20"/>
                  <p:cNvCxnSpPr>
                    <a:stCxn id="29" idx="6"/>
                    <a:endCxn id="22" idx="1"/>
                  </p:cNvCxnSpPr>
                  <p:nvPr/>
                </p:nvCxnSpPr>
                <p:spPr>
                  <a:xfrm flipV="1">
                    <a:off x="2150304" y="6005221"/>
                    <a:ext cx="540330" cy="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" name="Rounded Rectangle 11"/>
                <p:cNvSpPr/>
                <p:nvPr/>
              </p:nvSpPr>
              <p:spPr>
                <a:xfrm>
                  <a:off x="4599519" y="5844169"/>
                  <a:ext cx="487710" cy="358814"/>
                </a:xfrm>
                <a:prstGeom prst="round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19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5285002" y="5843340"/>
                  <a:ext cx="358815" cy="37038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5414181" y="5944269"/>
                  <a:ext cx="115747" cy="14807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" name="Straight Arrow Connector 14"/>
                <p:cNvCxnSpPr/>
                <p:nvPr/>
              </p:nvCxnSpPr>
              <p:spPr>
                <a:xfrm flipV="1">
                  <a:off x="5593160" y="6004337"/>
                  <a:ext cx="540330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Rounded Rectangle 15"/>
                <p:cNvSpPr/>
                <p:nvPr/>
              </p:nvSpPr>
              <p:spPr>
                <a:xfrm>
                  <a:off x="6886030" y="5868589"/>
                  <a:ext cx="625598" cy="268013"/>
                </a:xfrm>
                <a:prstGeom prst="round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4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5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" name="Rounded Rectangle 7"/>
              <p:cNvSpPr/>
              <p:nvPr/>
            </p:nvSpPr>
            <p:spPr>
              <a:xfrm>
                <a:off x="6415852" y="5736028"/>
                <a:ext cx="1194770" cy="56890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080702" y="5846681"/>
                <a:ext cx="361108" cy="29532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7153318" y="5954070"/>
                <a:ext cx="115747" cy="6231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1154004" y="3995225"/>
            <a:ext cx="5309210" cy="1763049"/>
            <a:chOff x="1154004" y="3995225"/>
            <a:chExt cx="5309210" cy="1763049"/>
          </a:xfrm>
        </p:grpSpPr>
        <p:sp>
          <p:nvSpPr>
            <p:cNvPr id="39" name="TextBox 38"/>
            <p:cNvSpPr txBox="1"/>
            <p:nvPr/>
          </p:nvSpPr>
          <p:spPr>
            <a:xfrm>
              <a:off x="1154004" y="3995225"/>
              <a:ext cx="53092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How to insert a value 14 into this list?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81155" y="4557945"/>
              <a:ext cx="506581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Two steps:</a:t>
              </a:r>
            </a:p>
            <a:p>
              <a:pPr marL="457200" indent="-457200">
                <a:buAutoNum type="arabicPeriod"/>
              </a:pPr>
              <a:r>
                <a:rPr lang="en-US" sz="2400" dirty="0" smtClean="0"/>
                <a:t>Find where it should be inserted</a:t>
              </a:r>
            </a:p>
            <a:p>
              <a:pPr marL="457200" indent="-457200">
                <a:buAutoNum type="arabicPeriod"/>
              </a:pPr>
              <a:r>
                <a:rPr lang="en-US" sz="2400" dirty="0" smtClean="0"/>
                <a:t>Put the node in place</a:t>
              </a:r>
              <a:endParaRPr lang="en-US" sz="24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251495" y="6065134"/>
            <a:ext cx="6115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 careful in the cases of first and last node.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correct place</a:t>
            </a:r>
            <a:endParaRPr lang="en-US" dirty="0"/>
          </a:p>
        </p:txBody>
      </p:sp>
      <p:pic>
        <p:nvPicPr>
          <p:cNvPr id="3" name="Picture 2" descr="find_plac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975" y="3125172"/>
            <a:ext cx="7982825" cy="21977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34220" y="1625073"/>
            <a:ext cx="6275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Assume sorting the list in ascending order, how to find the proper place for a new node?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the node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3046" y="1473927"/>
            <a:ext cx="45787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Need to consider two cases:</a:t>
            </a:r>
          </a:p>
          <a:p>
            <a:r>
              <a:rPr lang="en-US" sz="2800" dirty="0" smtClean="0"/>
              <a:t>-- Insert in  after the head</a:t>
            </a:r>
          </a:p>
          <a:p>
            <a:r>
              <a:rPr lang="en-US" sz="2800" dirty="0" smtClean="0"/>
              <a:t>-- Insert before the head</a:t>
            </a:r>
            <a:endParaRPr lang="en-US" sz="2800" dirty="0"/>
          </a:p>
        </p:txBody>
      </p:sp>
      <p:pic>
        <p:nvPicPr>
          <p:cNvPr id="4" name="Picture 3" descr="insert_sort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028" y="3094892"/>
            <a:ext cx="6890046" cy="2025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Swap two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54015"/>
          </a:xfrm>
        </p:spPr>
        <p:txBody>
          <a:bodyPr/>
          <a:lstStyle/>
          <a:p>
            <a:r>
              <a:rPr lang="en-US" dirty="0" smtClean="0"/>
              <a:t>How to swap two nodes in a linked list?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418492" y="2777500"/>
            <a:ext cx="5772443" cy="1689909"/>
            <a:chOff x="1418492" y="2777500"/>
            <a:chExt cx="5772443" cy="1689909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202941" y="2777500"/>
              <a:ext cx="0" cy="555154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/>
          </p:nvGrpSpPr>
          <p:grpSpPr>
            <a:xfrm>
              <a:off x="1418492" y="2777500"/>
              <a:ext cx="5772443" cy="1689909"/>
              <a:chOff x="457200" y="2954215"/>
              <a:chExt cx="5772443" cy="1689909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844888" y="3509369"/>
                <a:ext cx="1485003" cy="566679"/>
                <a:chOff x="1083180" y="5733046"/>
                <a:chExt cx="1485003" cy="566679"/>
              </a:xfrm>
            </p:grpSpPr>
            <p:sp>
              <p:nvSpPr>
                <p:cNvPr id="4" name="Rounded Rectangle 3"/>
                <p:cNvSpPr/>
                <p:nvPr/>
              </p:nvSpPr>
              <p:spPr>
                <a:xfrm>
                  <a:off x="1083180" y="5733046"/>
                  <a:ext cx="1255670" cy="566679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Rounded Rectangle 4"/>
                <p:cNvSpPr/>
                <p:nvPr/>
              </p:nvSpPr>
              <p:spPr>
                <a:xfrm>
                  <a:off x="1164997" y="5835714"/>
                  <a:ext cx="450558" cy="361342"/>
                </a:xfrm>
                <a:prstGeom prst="round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7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1844888" y="5834879"/>
                  <a:ext cx="331482" cy="372998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1962084" y="5936619"/>
                  <a:ext cx="106930" cy="14911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" name="Straight Arrow Connector 7"/>
                <p:cNvCxnSpPr/>
                <p:nvPr/>
              </p:nvCxnSpPr>
              <p:spPr>
                <a:xfrm flipV="1">
                  <a:off x="2069014" y="6011177"/>
                  <a:ext cx="499169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>
                <a:off x="4744640" y="3514578"/>
                <a:ext cx="1485003" cy="566679"/>
                <a:chOff x="1083180" y="5733046"/>
                <a:chExt cx="1485003" cy="566679"/>
              </a:xfrm>
            </p:grpSpPr>
            <p:sp>
              <p:nvSpPr>
                <p:cNvPr id="11" name="Rounded Rectangle 10"/>
                <p:cNvSpPr/>
                <p:nvPr/>
              </p:nvSpPr>
              <p:spPr>
                <a:xfrm>
                  <a:off x="1083180" y="5733046"/>
                  <a:ext cx="1255670" cy="566679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1164997" y="5835714"/>
                  <a:ext cx="450558" cy="361342"/>
                </a:xfrm>
                <a:prstGeom prst="round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1844888" y="5834879"/>
                  <a:ext cx="331482" cy="372998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1962084" y="5936619"/>
                  <a:ext cx="106930" cy="14911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" name="Straight Arrow Connector 14"/>
                <p:cNvCxnSpPr/>
                <p:nvPr/>
              </p:nvCxnSpPr>
              <p:spPr>
                <a:xfrm flipV="1">
                  <a:off x="2069014" y="6011177"/>
                  <a:ext cx="499169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Straight Arrow Connector 16"/>
              <p:cNvCxnSpPr/>
              <p:nvPr/>
            </p:nvCxnSpPr>
            <p:spPr>
              <a:xfrm>
                <a:off x="2377263" y="2954215"/>
                <a:ext cx="0" cy="555154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1477108" y="2959424"/>
                <a:ext cx="0" cy="555154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4290646" y="2959424"/>
                <a:ext cx="0" cy="555154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970741" y="4274792"/>
                <a:ext cx="8130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node1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917431" y="4274792"/>
                <a:ext cx="8130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node2</a:t>
                </a:r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57200" y="2959424"/>
                <a:ext cx="771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prev1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329891" y="2954215"/>
                <a:ext cx="771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prev2</a:t>
                </a:r>
                <a:endParaRPr lang="en-US" dirty="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1844888" y="5317588"/>
            <a:ext cx="4358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Try to work it out yourself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version of swap()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84" y="1418567"/>
            <a:ext cx="4938931" cy="50255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243</Words>
  <Application>Microsoft Office PowerPoint</Application>
  <PresentationFormat>On-screen Show (4:3)</PresentationFormat>
  <Paragraphs>62</Paragraphs>
  <Slides>12</Slides>
  <Notes>2</Notes>
  <HiddenSlides>5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Bitstream Vera Sans</vt:lpstr>
      <vt:lpstr>Calibri</vt:lpstr>
      <vt:lpstr>Courier New</vt:lpstr>
      <vt:lpstr>Palatino Linotype</vt:lpstr>
      <vt:lpstr>Times New Roman</vt:lpstr>
      <vt:lpstr>Wingdings</vt:lpstr>
      <vt:lpstr>Office Theme</vt:lpstr>
      <vt:lpstr>Singly Linked lists Part 2</vt:lpstr>
      <vt:lpstr>Removing nodes</vt:lpstr>
      <vt:lpstr>List search</vt:lpstr>
      <vt:lpstr>PowerPoint Presentation</vt:lpstr>
      <vt:lpstr>Insert a node to sorted list</vt:lpstr>
      <vt:lpstr>Find the correct place</vt:lpstr>
      <vt:lpstr>Insert the node</vt:lpstr>
      <vt:lpstr>Swap two nodes</vt:lpstr>
      <vt:lpstr>My version of swap()</vt:lpstr>
      <vt:lpstr>Sort an existing list</vt:lpstr>
      <vt:lpstr>My version of search_swap()</vt:lpstr>
      <vt:lpstr>Now we can put them together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89</cp:revision>
  <dcterms:created xsi:type="dcterms:W3CDTF">2014-08-26T14:03:51Z</dcterms:created>
  <dcterms:modified xsi:type="dcterms:W3CDTF">2017-09-18T17:08:38Z</dcterms:modified>
</cp:coreProperties>
</file>