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85" r:id="rId3"/>
    <p:sldId id="286" r:id="rId4"/>
    <p:sldId id="287" r:id="rId5"/>
    <p:sldId id="295" r:id="rId6"/>
    <p:sldId id="289" r:id="rId7"/>
    <p:sldId id="290" r:id="rId8"/>
    <p:sldId id="291" r:id="rId9"/>
    <p:sldId id="292" r:id="rId10"/>
    <p:sldId id="293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B9C46-F789-436E-948C-BB8273BA093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824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1ED21C-394B-44BF-B02B-4A25D1BC0BD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57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7AB70-769E-4A57-81F8-6F71D4F96A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106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D40A49-2EBB-4261-88F2-EA64959E98E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11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A1884-A70C-4169-95FD-480204EA625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03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A1884-A70C-4169-95FD-480204EA625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56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72AC07-A88F-4155-8CFB-6BB817FB5D9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26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CF421-EA1B-4A2D-BE9F-C4B9BE30744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0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80FC8F-E4F7-4F31-ACF1-48D98FAF51B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979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DBB01D-8107-48AC-AC7E-8CB34E96E3D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3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Advanced Linked lists</a:t>
            </a:r>
            <a:br>
              <a:rPr lang="en-US" b="1" dirty="0" smtClean="0"/>
            </a:br>
            <a:r>
              <a:rPr lang="en-US" sz="4000" dirty="0" smtClean="0"/>
              <a:t>Circular Lists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(4) Insert in the middle.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521" y="2697481"/>
            <a:ext cx="6688800" cy="282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124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Circular </a:t>
            </a:r>
            <a:r>
              <a:rPr lang="en-US" altLang="en-US" dirty="0" smtClean="0"/>
              <a:t>Singly Linked</a:t>
            </a:r>
            <a:r>
              <a:rPr lang="en-US" altLang="en-US" dirty="0"/>
              <a:t>: Inserting</a:t>
            </a:r>
          </a:p>
        </p:txBody>
      </p:sp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61921" y="1601641"/>
            <a:ext cx="5806080" cy="471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ListNode</a:t>
            </a:r>
            <a:r>
              <a:rPr lang="en-US" altLang="en-US" sz="1361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r>
              <a:rPr lang="en-US" altLang="en-US" sz="1361" b="1" dirty="0">
                <a:latin typeface="Courier New" panose="02070309020205020404" pitchFamily="49" charset="0"/>
              </a:rPr>
              <a:t>if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is</a:t>
            </a:r>
            <a:r>
              <a:rPr lang="en-US" altLang="en-US" sz="1361" dirty="0">
                <a:latin typeface="Courier New" panose="02070309020205020404" pitchFamily="49" charset="0"/>
              </a:rPr>
              <a:t> None :       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empty list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361" dirty="0">
                <a:latin typeface="Courier New" panose="02070309020205020404" pitchFamily="49" charset="0"/>
              </a:rPr>
              <a:t> value &lt;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361" dirty="0">
                <a:latin typeface="Courier New" panose="02070309020205020404" pitchFamily="49" charset="0"/>
              </a:rPr>
              <a:t> :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front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361" dirty="0">
                <a:solidFill>
                  <a:srgbClr val="003B7C"/>
                </a:solidFill>
                <a:latin typeface="Courier New" panose="02070309020205020404" pitchFamily="49" charset="0"/>
              </a:rPr>
              <a:t> value &gt; </a:t>
            </a:r>
            <a:r>
              <a:rPr lang="en-US" altLang="en-US" sz="1361" dirty="0" err="1">
                <a:solidFill>
                  <a:srgbClr val="003B7C"/>
                </a:solidFill>
                <a:latin typeface="Courier New" panose="02070309020205020404" pitchFamily="49" charset="0"/>
              </a:rPr>
              <a:t>listRef.data</a:t>
            </a:r>
            <a:r>
              <a:rPr lang="en-US" altLang="en-US" sz="1361" dirty="0">
                <a:solidFill>
                  <a:srgbClr val="003B7C"/>
                </a:solidFill>
                <a:latin typeface="Courier New" panose="02070309020205020404" pitchFamily="49" charset="0"/>
              </a:rPr>
              <a:t> :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back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>
                <a:latin typeface="Courier New" panose="02070309020205020404" pitchFamily="49" charset="0"/>
              </a:rPr>
              <a:t>else</a:t>
            </a:r>
            <a:r>
              <a:rPr lang="en-US" altLang="en-US" sz="1361" dirty="0">
                <a:latin typeface="Courier New" panose="02070309020205020404" pitchFamily="49" charset="0"/>
              </a:rPr>
              <a:t> :                     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the middle</a:t>
            </a:r>
          </a:p>
          <a:p>
            <a:pPr>
              <a:lnSpc>
                <a:spcPct val="94000"/>
              </a:lnSpc>
            </a:pP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Position the two pointers.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= None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done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is None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b="1" dirty="0">
                <a:latin typeface="Courier New" panose="02070309020205020404" pitchFamily="49" charset="0"/>
              </a:rPr>
              <a:t>while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not</a:t>
            </a:r>
            <a:r>
              <a:rPr lang="en-US" altLang="en-US" sz="1361" dirty="0">
                <a:latin typeface="Courier New" panose="02070309020205020404" pitchFamily="49" charset="0"/>
              </a:rPr>
              <a:t> done 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done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is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or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curNode.data</a:t>
            </a:r>
            <a:r>
              <a:rPr lang="en-US" altLang="en-US" sz="1361" dirty="0">
                <a:latin typeface="Courier New" panose="02070309020205020404" pitchFamily="49" charset="0"/>
              </a:rPr>
              <a:t> &gt; target 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Adjust links to insert the node.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03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Circular Linked List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Another variation of the linked list in which the nodes form a continuous circle.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Allows for a complete traversal from any initial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Used with round-robin type applications.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The external reference can point to any node in the list. Common to reference “end” of the list.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80" y="4631164"/>
            <a:ext cx="6912000" cy="13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12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 List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circular linked list can also be doubly linked.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01" y="2660041"/>
            <a:ext cx="7380000" cy="149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841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Traverse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141093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Traverse forward following the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altLang="en-US" dirty="0" smtClean="0"/>
              <a:t> link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041" y="3067291"/>
            <a:ext cx="4190229" cy="31946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45720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Circular Linked: Traverse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141093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Traverse backward following the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link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766" y="3067291"/>
            <a:ext cx="3796690" cy="300234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20736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Adding nodes is very similar to that of the sorted singly linked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mtClean="0"/>
              <a:t>Sorted </a:t>
            </a:r>
            <a:r>
              <a:rPr lang="en-US" altLang="en-US" dirty="0"/>
              <a:t>list – new node is placed in proper position.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Can be divided into four cases.</a:t>
            </a:r>
          </a:p>
        </p:txBody>
      </p:sp>
    </p:spTree>
    <p:extLst>
      <p:ext uri="{BB962C8B-B14F-4D97-AF65-F5344CB8AC3E}">
        <p14:creationId xmlns:p14="http://schemas.microsoft.com/office/powerpoint/2010/main" val="3313366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(1) Insert into an empty list.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001" y="3937320"/>
            <a:ext cx="2304000" cy="175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913121" y="2310121"/>
            <a:ext cx="4561920" cy="112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>
                <a:latin typeface="Courier New" panose="02070309020205020404" pitchFamily="49" charset="0"/>
              </a:rPr>
              <a:t>if</a:t>
            </a:r>
            <a:r>
              <a:rPr lang="en-US" altLang="en-US" sz="1814">
                <a:latin typeface="Courier New" panose="02070309020205020404" pitchFamily="49" charset="0"/>
              </a:rPr>
              <a:t> listRef </a:t>
            </a:r>
            <a:r>
              <a:rPr lang="en-US" altLang="en-US" sz="1814" b="1">
                <a:latin typeface="Courier New" panose="02070309020205020404" pitchFamily="49" charset="0"/>
              </a:rPr>
              <a:t>is</a:t>
            </a:r>
            <a:r>
              <a:rPr lang="en-US" altLang="en-US" sz="1814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listRef = newNode</a:t>
            </a:r>
          </a:p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newNode.next = newNode         </a:t>
            </a:r>
          </a:p>
        </p:txBody>
      </p:sp>
    </p:spTree>
    <p:extLst>
      <p:ext uri="{BB962C8B-B14F-4D97-AF65-F5344CB8AC3E}">
        <p14:creationId xmlns:p14="http://schemas.microsoft.com/office/powerpoint/2010/main" val="19864006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(2) Insert at the “front” (one node past listRef)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788096" y="2460592"/>
            <a:ext cx="4286880" cy="112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value &lt;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814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01" y="3940200"/>
            <a:ext cx="7621920" cy="228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717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(3) Insert at the “end” (adjust listRef)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29281" y="2310121"/>
            <a:ext cx="4286880" cy="130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value &gt;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814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21" y="3717001"/>
            <a:ext cx="7512480" cy="2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588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390</Words>
  <Application>Microsoft Office PowerPoint</Application>
  <PresentationFormat>On-screen Show (4:3)</PresentationFormat>
  <Paragraphs>74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Advanced Linked lists Circular Lists</vt:lpstr>
      <vt:lpstr>Circular Linked List</vt:lpstr>
      <vt:lpstr>Circular Linked List</vt:lpstr>
      <vt:lpstr>Circular Linked: Traverse</vt:lpstr>
      <vt:lpstr>Circular Linked: Traverse</vt:lpstr>
      <vt:lpstr>Circular Linked: Inserting</vt:lpstr>
      <vt:lpstr>Circular Linked: Inserting</vt:lpstr>
      <vt:lpstr>Circular Linked: Inserting</vt:lpstr>
      <vt:lpstr>Circular Linked: Inserting</vt:lpstr>
      <vt:lpstr>Circular Linked: Inserting</vt:lpstr>
      <vt:lpstr>Circular Singly Linked: Inserting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102</cp:revision>
  <dcterms:created xsi:type="dcterms:W3CDTF">2014-08-26T14:03:51Z</dcterms:created>
  <dcterms:modified xsi:type="dcterms:W3CDTF">2017-09-22T12:24:22Z</dcterms:modified>
</cp:coreProperties>
</file>