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316" r:id="rId11"/>
    <p:sldId id="32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53255D-6D17-444B-8582-F6B6C7D9769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229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FD1677-4F31-49B8-82B7-956F7FB20CF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15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4789-06FC-423C-9B43-89A3678D27B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356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0E3B18-A9D3-432E-9186-E2B809E1826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69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09CE27-FAA4-47E8-BC12-2781268C3F2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646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338813-F2E0-4919-9F80-8E2AF5FAFD0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999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9E06D8-161D-42DD-A320-1D7223CF582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800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CFE944-42BD-4122-92EF-0E9DC975679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832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92F193-E53B-47FC-9D57-1EAE280EB22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86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5120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656174"/>
            <a:ext cx="7657920" cy="2193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3987779"/>
            <a:ext cx="7657920" cy="219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6428835"/>
            <a:ext cx="384480" cy="290911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6221454"/>
            <a:ext cx="2128320" cy="20594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6428835"/>
            <a:ext cx="2897280" cy="290911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9396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Queue ADT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6588DE6-938F-4F77-ABF6-3B3AC18F614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Linked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How should the data be organized?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Use both head and tail references.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Let the head of the list represent the front of the queue and the tail the back.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41" y="4768201"/>
            <a:ext cx="7813440" cy="98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61" y="3846601"/>
            <a:ext cx="3327840" cy="60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80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in-class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a linked list queue</a:t>
            </a:r>
          </a:p>
          <a:p>
            <a:r>
              <a:rPr lang="en-US" dirty="0" smtClean="0"/>
              <a:t>Test your implementation </a:t>
            </a:r>
            <a:r>
              <a:rPr lang="en-US" smtClean="0"/>
              <a:t>with test_linkedlist_queue.py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9BF0C6-639D-49BC-A6DC-3A7855D24A2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Queue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A restricted access container that stores a linear collection.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Very common for solving problems in computer science that require data to be processed in the order in which it was received.</a:t>
            </a:r>
          </a:p>
          <a:p>
            <a:pPr marL="783372" lvl="1" indent="-293764">
              <a:spcAft>
                <a:spcPts val="2177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Provides a </a:t>
            </a:r>
            <a:r>
              <a:rPr lang="en-US" altLang="en-US" sz="2400" b="1" dirty="0"/>
              <a:t>first-in first-out</a:t>
            </a:r>
            <a:r>
              <a:rPr lang="en-US" altLang="en-US" sz="2400" dirty="0">
                <a:solidFill>
                  <a:srgbClr val="104475"/>
                </a:solidFill>
              </a:rPr>
              <a:t> </a:t>
            </a:r>
            <a:r>
              <a:rPr lang="en-US" altLang="en-US" sz="2400" dirty="0"/>
              <a:t>(FIFO) protocol.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New items are added at the </a:t>
            </a:r>
            <a:r>
              <a:rPr lang="en-US" altLang="en-US" sz="2800" b="1" dirty="0"/>
              <a:t>back</a:t>
            </a:r>
            <a:r>
              <a:rPr lang="en-US" altLang="en-US" sz="2800" dirty="0"/>
              <a:t> while existing items are removed from the </a:t>
            </a:r>
            <a:r>
              <a:rPr lang="en-US" altLang="en-US" sz="2800" b="1" dirty="0"/>
              <a:t>front</a:t>
            </a:r>
            <a:r>
              <a:rPr lang="en-US" altLang="en-US" sz="2800" dirty="0"/>
              <a:t> of the queue.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561" y="5901396"/>
            <a:ext cx="4034880" cy="73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736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A6292A-BCCF-4C38-9AD9-6410863F40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Queue ADT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</a:t>
            </a:r>
            <a:r>
              <a:rPr lang="en-US" altLang="en-US" i="1">
                <a:solidFill>
                  <a:srgbClr val="104475"/>
                </a:solidFill>
              </a:rPr>
              <a:t>queue</a:t>
            </a:r>
            <a:r>
              <a:rPr lang="en-US" altLang="en-US"/>
              <a:t> stores a linear collection of items with access limited to a first-in first-out order.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New items are added to the back.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Existing items are removed from the front.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811970"/>
              </p:ext>
            </p:extLst>
          </p:nvPr>
        </p:nvGraphicFramePr>
        <p:xfrm>
          <a:off x="3308401" y="4393704"/>
          <a:ext cx="2548800" cy="2145208"/>
        </p:xfrm>
        <a:graphic>
          <a:graphicData uri="http://schemas.openxmlformats.org/drawingml/2006/table">
            <a:tbl>
              <a:tblPr/>
              <a:tblGrid>
                <a:gridCol w="2548800"/>
              </a:tblGrid>
              <a:tr h="210792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enqueue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item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57473" marR="57473" marT="188747" marB="172746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170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DF262C4-B2F0-426A-91E4-AFA5F45B825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 Example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following code creates the queue from earlier.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54000" y="3004921"/>
            <a:ext cx="2073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Q = Queue()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( 28 )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( 19 )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( 45 )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( 13 )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( 7 )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601" y="3384722"/>
            <a:ext cx="4034880" cy="73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712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EB75EDA-800C-4B7D-BFB4-B0F885F73F7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We can remove items from the queue and add more items.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22173" y="3044521"/>
            <a:ext cx="2073600" cy="174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x = </a:t>
            </a:r>
            <a:r>
              <a:rPr lang="en-US" altLang="en-US" sz="1814" dirty="0" err="1">
                <a:latin typeface="Courier New" panose="02070309020205020404" pitchFamily="49" charset="0"/>
              </a:rPr>
              <a:t>Q.dequeue</a:t>
            </a:r>
            <a:r>
              <a:rPr lang="en-US" altLang="en-US" sz="1814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( 21 )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( 74 )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561" y="2702089"/>
            <a:ext cx="4237920" cy="374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743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11389D-5FF7-4A5C-9190-DF28F70EE9A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 Implementation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Several common ways to implement a </a:t>
            </a:r>
            <a:r>
              <a:rPr lang="en-US" altLang="en-US" dirty="0" smtClean="0"/>
              <a:t>queue:</a:t>
            </a:r>
            <a:endParaRPr lang="en-US" altLang="en-US" dirty="0"/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Python list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easiest to implement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Linked list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reduces memory wastes by eliminating the extra capacity created with </a:t>
            </a:r>
            <a:r>
              <a:rPr lang="en-US" altLang="en-US" dirty="0" smtClean="0"/>
              <a:t>an array.</a:t>
            </a:r>
            <a:endParaRPr lang="en-US" altLang="en-US" dirty="0"/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Circular array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fast operations with a fixed size queue.</a:t>
            </a:r>
          </a:p>
        </p:txBody>
      </p:sp>
    </p:spTree>
    <p:extLst>
      <p:ext uri="{BB962C8B-B14F-4D97-AF65-F5344CB8AC3E}">
        <p14:creationId xmlns:p14="http://schemas.microsoft.com/office/powerpoint/2010/main" val="3281618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FC3D35-F54D-427C-977A-464E4E7678A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Python List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How is the data organized within the Python list?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Add new items to the end of the list.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Remove items from the front of the list.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61" y="3846601"/>
            <a:ext cx="3327840" cy="60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680" y="4895141"/>
            <a:ext cx="3456000" cy="9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044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A50E2FC-754B-4CCB-A8C6-91C50535AD2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Python List</a:t>
            </a:r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752112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104475"/>
                </a:solidFill>
                <a:latin typeface="Courier New" panose="02070309020205020404" pitchFamily="49" charset="0"/>
              </a:rPr>
              <a:t># Implementation of the Queue ADT using a Python list.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Queue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init</a:t>
            </a:r>
            <a:r>
              <a:rPr lang="en-US" altLang="en-US" sz="1451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qlist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list()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is_empty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self ) ==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qlist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enqueue</a:t>
            </a:r>
            <a:r>
              <a:rPr lang="en-US" altLang="en-US" sz="1451" dirty="0">
                <a:latin typeface="Courier New" panose="02070309020205020404" pitchFamily="49" charset="0"/>
              </a:rPr>
              <a:t>( self, item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qlist.append</a:t>
            </a:r>
            <a:r>
              <a:rPr lang="en-US" altLang="en-US" sz="1451" dirty="0">
                <a:latin typeface="Courier New" panose="02070309020205020404" pitchFamily="49" charset="0"/>
              </a:rPr>
              <a:t>( item 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not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self.is_empty</a:t>
            </a:r>
            <a:r>
              <a:rPr lang="en-US" altLang="en-US" sz="1451" dirty="0">
                <a:latin typeface="Courier New" panose="02070309020205020404" pitchFamily="49" charset="0"/>
              </a:rPr>
              <a:t>(), "Cannot 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 from an empty queue."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qlist.pop</a:t>
            </a:r>
            <a:r>
              <a:rPr lang="en-US" altLang="en-US" sz="1451" dirty="0">
                <a:latin typeface="Courier New" panose="02070309020205020404" pitchFamily="49" charset="0"/>
              </a:rPr>
              <a:t>( 0 )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pylistqueue.py</a:t>
            </a:r>
          </a:p>
        </p:txBody>
      </p:sp>
    </p:spTree>
    <p:extLst>
      <p:ext uri="{BB962C8B-B14F-4D97-AF65-F5344CB8AC3E}">
        <p14:creationId xmlns:p14="http://schemas.microsoft.com/office/powerpoint/2010/main" val="3607969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88B8D38-EE01-454B-960F-EA2ED77F588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 Analysis: Python List</a:t>
            </a: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486269"/>
              </p:ext>
            </p:extLst>
          </p:nvPr>
        </p:nvGraphicFramePr>
        <p:xfrm>
          <a:off x="2449441" y="1970280"/>
          <a:ext cx="4245120" cy="2328438"/>
        </p:xfrm>
        <a:graphic>
          <a:graphicData uri="http://schemas.openxmlformats.org/drawingml/2006/table">
            <a:tbl>
              <a:tblPr/>
              <a:tblGrid>
                <a:gridCol w="2124000"/>
                <a:gridCol w="2121120"/>
              </a:tblGrid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 Operation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Worst Case</a:t>
                      </a:r>
                    </a:p>
                  </a:txBody>
                  <a:tcPr marL="32655" marR="32655" marT="48656" marB="3265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 = Queue()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len(q)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q.is_empty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q.enqueue(x)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 = q.dequeue()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91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461</Words>
  <Application>Microsoft Office PowerPoint</Application>
  <PresentationFormat>On-screen Show (4:3)</PresentationFormat>
  <Paragraphs>101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Bitstream Vera Sans</vt:lpstr>
      <vt:lpstr>Calibri</vt:lpstr>
      <vt:lpstr>Courier New</vt:lpstr>
      <vt:lpstr>Palatino Linotype</vt:lpstr>
      <vt:lpstr>Symbol</vt:lpstr>
      <vt:lpstr>Times New Roman</vt:lpstr>
      <vt:lpstr>Wingdings</vt:lpstr>
      <vt:lpstr>Office Theme</vt:lpstr>
      <vt:lpstr>Queue ADT</vt:lpstr>
      <vt:lpstr>Queue</vt:lpstr>
      <vt:lpstr>The Queue ADT</vt:lpstr>
      <vt:lpstr>Queue Example</vt:lpstr>
      <vt:lpstr>Queue Example</vt:lpstr>
      <vt:lpstr>Queue Implementation</vt:lpstr>
      <vt:lpstr>Queue: Python List</vt:lpstr>
      <vt:lpstr>Queue: Python List</vt:lpstr>
      <vt:lpstr>Queue Analysis: Python List</vt:lpstr>
      <vt:lpstr>Queue: Linked List</vt:lpstr>
      <vt:lpstr>Your in-class work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130</cp:revision>
  <dcterms:created xsi:type="dcterms:W3CDTF">2014-08-26T14:03:51Z</dcterms:created>
  <dcterms:modified xsi:type="dcterms:W3CDTF">2017-10-04T17:21:57Z</dcterms:modified>
</cp:coreProperties>
</file>