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3F672D-DE5A-4386-84A5-493769AE427A}" type="slidenum">
              <a:rPr lang="en-US"/>
              <a:pPr/>
              <a:t>10</a:t>
            </a:fld>
            <a:endParaRPr lang="en-US"/>
          </a:p>
        </p:txBody>
      </p:sp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2219EA-C094-4F90-8322-C62518FF7D30}" type="slidenum">
              <a:rPr lang="en-US"/>
              <a:pPr/>
              <a:t>11</a:t>
            </a:fld>
            <a:endParaRPr lang="en-US"/>
          </a:p>
        </p:txBody>
      </p:sp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44BCBE-04D4-40F6-9A13-5F14F55717A9}" type="slidenum">
              <a:rPr lang="en-US"/>
              <a:pPr/>
              <a:t>12</a:t>
            </a:fld>
            <a:endParaRPr lang="en-US"/>
          </a:p>
        </p:txBody>
      </p:sp>
      <p:sp>
        <p:nvSpPr>
          <p:cNvPr id="665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1A6033-B3AD-419C-A927-0A684C5C17A4}" type="slidenum">
              <a:rPr lang="en-US"/>
              <a:pPr/>
              <a:t>13</a:t>
            </a:fld>
            <a:endParaRPr lang="en-US"/>
          </a:p>
        </p:txBody>
      </p:sp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BF273C-E713-44B9-8F77-3902D1F0C647}" type="slidenum">
              <a:rPr lang="en-US"/>
              <a:pPr/>
              <a:t>14</a:t>
            </a:fld>
            <a:endParaRPr lang="en-US"/>
          </a:p>
        </p:txBody>
      </p:sp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E704C4-68F1-4EED-B792-AD9711A410D9}" type="slidenum">
              <a:rPr lang="en-US"/>
              <a:pPr/>
              <a:t>2</a:t>
            </a:fld>
            <a:endParaRPr lang="en-US"/>
          </a:p>
        </p:txBody>
      </p:sp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AEF692-678D-40A2-946B-D509EA95E7BD}" type="slidenum">
              <a:rPr lang="en-US"/>
              <a:pPr/>
              <a:t>3</a:t>
            </a:fld>
            <a:endParaRPr lang="en-US"/>
          </a:p>
        </p:txBody>
      </p:sp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2FDF75-B41F-47CB-AF1B-CD2885BB1992}" type="slidenum">
              <a:rPr lang="en-US"/>
              <a:pPr/>
              <a:t>4</a:t>
            </a:fld>
            <a:endParaRPr lang="en-US"/>
          </a:p>
        </p:txBody>
      </p:sp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46AAA-A5CC-422C-A90F-4E612D181279}" type="slidenum">
              <a:rPr lang="en-US"/>
              <a:pPr/>
              <a:t>5</a:t>
            </a:fld>
            <a:endParaRPr lang="en-US"/>
          </a:p>
        </p:txBody>
      </p:sp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BCBBA-0925-47B9-8A52-BB0552779613}" type="slidenum">
              <a:rPr lang="en-US"/>
              <a:pPr/>
              <a:t>6</a:t>
            </a:fld>
            <a:endParaRPr lang="en-US"/>
          </a:p>
        </p:txBody>
      </p:sp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7FB050-5194-4956-B4D2-3AF1EA8CB532}" type="slidenum">
              <a:rPr lang="en-US"/>
              <a:pPr/>
              <a:t>7</a:t>
            </a:fld>
            <a:endParaRPr lang="en-US"/>
          </a:p>
        </p:txBody>
      </p:sp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169398-A977-4408-946F-5888EB193A76}" type="slidenum">
              <a:rPr lang="en-US"/>
              <a:pPr/>
              <a:t>8</a:t>
            </a:fld>
            <a:endParaRPr lang="en-US"/>
          </a:p>
        </p:txBody>
      </p:sp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19DA6C-647F-47FB-AB0B-37F170F79843}" type="slidenum">
              <a:rPr lang="en-US"/>
              <a:pPr/>
              <a:t>9</a:t>
            </a:fld>
            <a:endParaRPr lang="en-US"/>
          </a:p>
        </p:txBody>
      </p:sp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Linear Search</a:t>
            </a:r>
            <a:br>
              <a:rPr lang="en-US" b="1" dirty="0" smtClean="0"/>
            </a:br>
            <a:r>
              <a:rPr lang="en-US" b="1" dirty="0" smtClean="0"/>
              <a:t>Binary Search Tree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D03EFB-869E-4FEC-B16C-FC3AF1800053}" type="slidenum">
              <a:rPr lang="en-US"/>
              <a:pPr/>
              <a:t>10</a:t>
            </a:fld>
            <a:endParaRPr 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 Algorithm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spcAft>
                <a:spcPts val="1306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Examine the middle item (searching for 10):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One of three possible conditions: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target is found in the middle item.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target is less than the middle item.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target is greater than the middle item.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4161" y="2748097"/>
            <a:ext cx="6302880" cy="11045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EA27A00-E113-4EDB-A0F2-F93CDF9BFE81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 Algorithm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Since the sequence is sorted, we can eliminate half the values from further consideration.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5281" y="3471825"/>
            <a:ext cx="6374880" cy="6163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B03817-2BE1-4817-82EC-C2CF356FC8FA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 Algorithm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87358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Repeat the process until either the target is found or all items have been eliminated.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4000" y="3121642"/>
            <a:ext cx="5974560" cy="3356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BEEB14-BF4C-401D-B1F6-F940CADF29D0}" type="slidenum">
              <a:rPr lang="en-US"/>
              <a:pPr/>
              <a:t>13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 Implementation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876320" y="1659054"/>
            <a:ext cx="5391360" cy="3657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binary_search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target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low = 0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high =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- 1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low &lt;= high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mid =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low + (high -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low) // 2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[mid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== target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True  # or return mid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target &lt;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[mid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high = mid - 1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low = mid + 1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False 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# or return -1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9BA563B-F42A-4D7D-AC1D-C204851579F6}" type="slidenum">
              <a:rPr lang="en-US"/>
              <a:pPr/>
              <a:t>14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 Implementation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7040" y="1440152"/>
            <a:ext cx="4032000" cy="55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7040" y="2256718"/>
            <a:ext cx="4032000" cy="55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27040" y="3073283"/>
            <a:ext cx="4032000" cy="55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27040" y="3891289"/>
            <a:ext cx="4032000" cy="55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27040" y="4707855"/>
            <a:ext cx="4032000" cy="55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27040" y="5449532"/>
            <a:ext cx="4032000" cy="707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binary search in recursion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solution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02597" y="1659054"/>
            <a:ext cx="5391360" cy="3657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binary_search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the_list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key, low, high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 low &gt; high: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 False   # or return -1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mid = low + (high – low) // 2 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if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the_list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[mid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==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key :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  # or return mid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key &lt;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[mid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binary_search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the_list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key, low, mid-1 )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binary_search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the_list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key, mid+1, high )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B3AA1C9-89A7-4BA1-B071-4D5FD98DA07F}" type="slidenum">
              <a:rPr lang="en-US"/>
              <a:pPr/>
              <a:t>2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Searching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process of selecting particular information from a collection of data based on specific criteria. 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Can be performed on different data structures.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sequence search</a:t>
            </a:r>
            <a:r>
              <a:rPr lang="en-US" dirty="0"/>
              <a:t> – search within a sequence.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search key</a:t>
            </a:r>
            <a:r>
              <a:rPr lang="en-US" dirty="0"/>
              <a:t> (or key) – identifies a specific item.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compound key</a:t>
            </a:r>
            <a:r>
              <a:rPr lang="en-US" dirty="0"/>
              <a:t> – consists of multiple parts.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E7A1C54-AF75-42E6-89F1-6EE74283D66D}" type="slidenum">
              <a:rPr lang="en-US"/>
              <a:pPr/>
              <a:t>3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Iterates over the sequence, item by item, until the specific item is found or the list is exhausted.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simplest solution to sequence search problem.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Python's </a:t>
            </a:r>
            <a:r>
              <a:rPr lang="en-US" b="1" dirty="0">
                <a:latin typeface="Courier New" pitchFamily="49" charset="0"/>
              </a:rPr>
              <a:t>in</a:t>
            </a:r>
            <a:r>
              <a:rPr lang="en-US" dirty="0"/>
              <a:t> operator: find a specific item.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041920" y="4489914"/>
            <a:ext cx="5669280" cy="18664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key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theArray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'The key is in the array.' 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print( 'The key is not in the array.' 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A89B686-6164-4032-B36A-6169E772E9EA}" type="slidenum">
              <a:rPr lang="en-US"/>
              <a:pPr/>
              <a:t>4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 Examples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spcAft>
                <a:spcPts val="1306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Searching for 31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Searching for 8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0000" y="2281200"/>
            <a:ext cx="6622560" cy="11218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26240" y="4355017"/>
            <a:ext cx="6881760" cy="11175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C5FA5A0-86DD-44A4-B5D7-075F72728C3E}" type="slidenum">
              <a:rPr lang="en-US"/>
              <a:pPr/>
              <a:t>5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 Code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876320" y="1659054"/>
            <a:ext cx="5391360" cy="21400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linear_search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target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n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range( n ) :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== target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True  # or return I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return False # or return -1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2000" i="1" dirty="0">
                <a:solidFill>
                  <a:srgbClr val="003B7C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EFF0DD-A9D0-482B-98EB-A36FFAF2EE2B}" type="slidenum">
              <a:rPr lang="en-US"/>
              <a:pPr/>
              <a:t>6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Search: Sorted Sequence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linear search can be performed on a sorted sequence.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 searching for 8.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4480" y="3525490"/>
            <a:ext cx="6595200" cy="11175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A49955-F08D-449E-8391-1DDCC23A9F09}" type="slidenum">
              <a:rPr lang="en-US"/>
              <a:pPr/>
              <a:t>7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Search: Sorted Sequence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59680" y="3676706"/>
            <a:ext cx="6220800" cy="22725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sorted_linear_search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target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n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range( n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== target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True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elif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&gt; target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False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False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0" y="1529562"/>
            <a:ext cx="7659360" cy="1945158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Similar to the unsorted sequence, with one major difference.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3F587F1-BABB-4837-9B08-E248806CAD7B}" type="slidenum">
              <a:rPr lang="en-US"/>
              <a:pPr/>
              <a:t>8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Linear Search: Smallest Value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174"/>
            <a:ext cx="801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We can search for an item based on certain criteria.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Example: find the smallest value.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98400" y="3587262"/>
            <a:ext cx="4147200" cy="22725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find_smallest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n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smallest =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[0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range( 1, n )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 &lt; smallest :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smallest =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the_values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]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    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smallest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2ACEA9F-88E1-4064-ADF3-548B1CC165EA}" type="slidenum">
              <a:rPr lang="en-US"/>
              <a:pPr/>
              <a:t>9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Search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linear search has a linear time-complexity.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improve the search time if we modify the search technique itself.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Use a </a:t>
            </a:r>
            <a:r>
              <a:rPr lang="en-US" b="1" dirty="0"/>
              <a:t>divide and conquer</a:t>
            </a:r>
            <a:r>
              <a:rPr lang="en-US" dirty="0"/>
              <a:t> strategy.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Requires a sorted sequence.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7200" y="4876974"/>
            <a:ext cx="6336000" cy="8640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5080</TotalTime>
  <Words>603</Words>
  <Application>Microsoft Office PowerPoint</Application>
  <PresentationFormat>On-screen Show (4:3)</PresentationFormat>
  <Paragraphs>125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Linear Search Binary Search Tree</vt:lpstr>
      <vt:lpstr>Searching</vt:lpstr>
      <vt:lpstr>Linear Search</vt:lpstr>
      <vt:lpstr>Linear Search Examples</vt:lpstr>
      <vt:lpstr>Linear Search Code</vt:lpstr>
      <vt:lpstr>Linear Search: Sorted Sequence</vt:lpstr>
      <vt:lpstr>Linear Search: Sorted Sequence</vt:lpstr>
      <vt:lpstr>Linear Search: Smallest Value</vt:lpstr>
      <vt:lpstr>Binary Search</vt:lpstr>
      <vt:lpstr>Binary Search Algorithm</vt:lpstr>
      <vt:lpstr>Binary Search Algorithm</vt:lpstr>
      <vt:lpstr>Binary Search Algorithm</vt:lpstr>
      <vt:lpstr>Binary Search Implementation</vt:lpstr>
      <vt:lpstr>Binary Search Implementation</vt:lpstr>
      <vt:lpstr>Your Exercise</vt:lpstr>
      <vt:lpstr>Suggested solution</vt:lpstr>
    </vt:vector>
  </TitlesOfParts>
  <Company>Bucknell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161</cp:revision>
  <dcterms:created xsi:type="dcterms:W3CDTF">2014-08-26T14:03:51Z</dcterms:created>
  <dcterms:modified xsi:type="dcterms:W3CDTF">2017-11-01T00:54:12Z</dcterms:modified>
</cp:coreProperties>
</file>